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66" r:id="rId3"/>
    <p:sldId id="264" r:id="rId4"/>
    <p:sldId id="261" r:id="rId5"/>
    <p:sldId id="258" r:id="rId6"/>
    <p:sldId id="265" r:id="rId7"/>
    <p:sldId id="260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5"/>
    <p:restoredTop sz="94593"/>
  </p:normalViewPr>
  <p:slideViewPr>
    <p:cSldViewPr snapToGrid="0" snapToObjects="1" showGuides="1">
      <p:cViewPr varScale="1">
        <p:scale>
          <a:sx n="112" d="100"/>
          <a:sy n="112" d="100"/>
        </p:scale>
        <p:origin x="208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2.tiff>
</file>

<file path=ppt/media/image3.pn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133CA-FC46-1B45-83C3-EBA336AD0858}" type="datetimeFigureOut">
              <a:rPr lang="en-US" smtClean="0"/>
              <a:t>9/1/20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472917-0CB8-AB45-94D1-DE2E92ED7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89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472917-0CB8-AB45-94D1-DE2E92ED7C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82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472917-0CB8-AB45-94D1-DE2E92ED7C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003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2D39-9DC1-0641-ADDB-C678963E7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B9B16E-258F-A049-8AFD-B22497CF5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3F666-E2A2-7A43-AEF6-D944ED134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CAA72-7A85-8F49-A454-85EB3AE3B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960CB-02D8-974D-9A8C-FDD535B47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71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55E1-787A-4241-BABE-CA61ECAD1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8C7B0-998A-234A-95CB-F177FF3905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64B52-B74F-5747-9988-9214C196B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7A6EC-E820-FB4B-A58F-A374F764D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50B52-3F15-444A-8F88-275ED125D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31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D0F872-1E03-F24E-823E-6963C05806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1AB08B-E317-FD46-9BF4-723C8AF78F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8D88D-312B-3F45-A13C-962F40FAD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567A9-1BC7-1245-BADD-AAF6BCD8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4AA31-5E18-F84B-A623-4FDA350FD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52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633D-FEBD-FF40-A166-C09C205B9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2CE33-AE48-D741-B3FB-2C36F8C32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4AFAB-5A7A-CC41-B117-E03410E6B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45491-4C2F-B34C-AC1C-5C8BD5A99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DA54B-4069-524E-BCFC-9FEA80875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774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B8E97-7686-644B-9828-76F9B5433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E8B2D-1CA9-6346-A315-6D2881F1B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5671D-D35C-E24C-9E82-81EF900E5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FFB2-0134-4340-988F-98CBFBA26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5E0B6-01CD-B843-AD41-DE40631C3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51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0FE6-A4DC-7A47-AB27-552C27009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65351-1EBC-1C43-AE10-537FDD9132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049B78-56FB-9742-BAA7-3B472A8C1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41B26-5F97-0A4A-A646-838E4CF37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6536A-548E-4D49-97BC-C5863A578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DBFCC-33A9-D24D-B633-D03BFC7FC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47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7ACF5-5BA1-D34C-96FD-967915AC2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D39A8-2657-6743-AC84-C908AD0EF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546CBA-DE18-864C-ACEC-AAFB0C988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8A6C7-DFA1-5E43-B653-3CA09878C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B2C742-F486-5D4A-BE9C-51BBDAF5B3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1AF7D4-97B9-E246-BAAF-6BF4C7E5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8835A-AE5C-EE4A-A4DD-92569726C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758C87-3FE6-4E45-B1DB-2BEBFEEA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504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D503A-6F0E-1B4D-9B8A-EC6A81F20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FA6944-D67C-2141-8F09-978AFC7A2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34B698-5274-3942-9F19-536BD2CD9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FADB4-14B5-064A-8D46-0F8FEA66B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40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1A37B7-D80A-564F-8A6D-A55DD594E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41D032-EA53-2244-9223-23674D24E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543B6-93AE-5D49-B182-A8DF38445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507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471A5-7C92-B54C-9249-07C0FE17A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59C3-59FE-7049-A484-2B5001048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78366-3CCD-5041-8D30-8354A9AD18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5AF85-EB9B-524B-AFB5-44BAF7A5F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61202-B076-304D-AAF2-3C6F03D94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3271E-F4D6-E74B-A70C-E2417F6B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1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07D36-4A32-1E4F-B0DA-F67DFF12A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B24C45-7532-1D4E-8E82-867ACB5FE9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842DE-01B3-404D-A4A6-95DE894B8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A24BF4-DE76-5E44-A384-9CC04024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C8695-A152-2C4A-B244-88478CEEA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BF021-4188-574F-8ED7-F5853E37E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83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7D983C-7F3E-F44E-BCC8-913850EBE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DBE46-5870-F44E-9452-5F06CACC6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B278A-6CD0-A54F-B783-5A2939F433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59CC2-EEB7-0440-98CF-879568C1118D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64EE1-CBD5-EC43-B3C7-59A908D86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31C86-A440-164A-89DB-3D52BB599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1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B9FFD66-F729-F743-AF29-2B850FC3AA2F}"/>
              </a:ext>
            </a:extLst>
          </p:cNvPr>
          <p:cNvGrpSpPr/>
          <p:nvPr/>
        </p:nvGrpSpPr>
        <p:grpSpPr>
          <a:xfrm>
            <a:off x="190634" y="718456"/>
            <a:ext cx="11138591" cy="5188336"/>
            <a:chOff x="190634" y="718456"/>
            <a:chExt cx="11138591" cy="51883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00F9-08FA-6A44-B85D-DCD876473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634" y="2014060"/>
              <a:ext cx="2905703" cy="2586446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B50E155-A077-FC42-9561-89ED7446273E}"/>
                </a:ext>
              </a:extLst>
            </p:cNvPr>
            <p:cNvGrpSpPr/>
            <p:nvPr/>
          </p:nvGrpSpPr>
          <p:grpSpPr>
            <a:xfrm>
              <a:off x="1643487" y="718456"/>
              <a:ext cx="9685738" cy="5188336"/>
              <a:chOff x="1643487" y="718456"/>
              <a:chExt cx="9685738" cy="518833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9FA485A-7730-9141-A54D-9EE6C783C0A8}"/>
                  </a:ext>
                </a:extLst>
              </p:cNvPr>
              <p:cNvSpPr/>
              <p:nvPr/>
            </p:nvSpPr>
            <p:spPr>
              <a:xfrm>
                <a:off x="5816171" y="2662909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DEBB7D8-9E75-D444-BDF1-5B058F88FA7D}"/>
                  </a:ext>
                </a:extLst>
              </p:cNvPr>
              <p:cNvSpPr txBox="1"/>
              <p:nvPr/>
            </p:nvSpPr>
            <p:spPr>
              <a:xfrm>
                <a:off x="6023536" y="3005119"/>
                <a:ext cx="1244251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model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4DA05D-AEFF-D545-AECF-3FEABDDCB349}"/>
                  </a:ext>
                </a:extLst>
              </p:cNvPr>
              <p:cNvSpPr/>
              <p:nvPr/>
            </p:nvSpPr>
            <p:spPr>
              <a:xfrm>
                <a:off x="3583647" y="4600506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0B9FF25-8B11-2B4D-9C7B-9BC56C542A08}"/>
                  </a:ext>
                </a:extLst>
              </p:cNvPr>
              <p:cNvSpPr/>
              <p:nvPr/>
            </p:nvSpPr>
            <p:spPr>
              <a:xfrm>
                <a:off x="3561428" y="718456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6EC0581-DAD4-3D41-AD8F-57A73B1A03F1}"/>
                  </a:ext>
                </a:extLst>
              </p:cNvPr>
              <p:cNvSpPr txBox="1"/>
              <p:nvPr/>
            </p:nvSpPr>
            <p:spPr>
              <a:xfrm>
                <a:off x="3596694" y="1038730"/>
                <a:ext cx="1544012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learning</a:t>
                </a:r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754B1A92-DC38-1842-8809-19115F51574D}"/>
                  </a:ext>
                </a:extLst>
              </p:cNvPr>
              <p:cNvCxnSpPr>
                <a:cxnSpLocks/>
                <a:stCxn id="7" idx="2"/>
                <a:endCxn id="10" idx="3"/>
              </p:cNvCxnSpPr>
              <p:nvPr/>
            </p:nvCxnSpPr>
            <p:spPr>
              <a:xfrm rot="5400000">
                <a:off x="5301920" y="3909906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Elbow Connector 20">
                <a:extLst>
                  <a:ext uri="{FF2B5EF4-FFF2-40B4-BE49-F238E27FC236}">
                    <a16:creationId xmlns:a16="http://schemas.microsoft.com/office/drawing/2014/main" id="{E967D4D0-5B51-B14B-A7F0-C51ECFF73FF0}"/>
                  </a:ext>
                </a:extLst>
              </p:cNvPr>
              <p:cNvCxnSpPr>
                <a:cxnSpLocks/>
                <a:stCxn id="10" idx="1"/>
                <a:endCxn id="5" idx="2"/>
              </p:cNvCxnSpPr>
              <p:nvPr/>
            </p:nvCxnSpPr>
            <p:spPr>
              <a:xfrm rot="10800000">
                <a:off x="1643487" y="4600507"/>
                <a:ext cx="194016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>
                <a:extLst>
                  <a:ext uri="{FF2B5EF4-FFF2-40B4-BE49-F238E27FC236}">
                    <a16:creationId xmlns:a16="http://schemas.microsoft.com/office/drawing/2014/main" id="{61DFB4C5-98C8-B341-9FE8-D04B506327DB}"/>
                  </a:ext>
                </a:extLst>
              </p:cNvPr>
              <p:cNvCxnSpPr>
                <a:cxnSpLocks/>
                <a:stCxn id="5" idx="0"/>
                <a:endCxn id="12" idx="1"/>
              </p:cNvCxnSpPr>
              <p:nvPr/>
            </p:nvCxnSpPr>
            <p:spPr>
              <a:xfrm rot="5400000" flipH="1" flipV="1">
                <a:off x="2281227" y="733859"/>
                <a:ext cx="642461" cy="1917942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Elbow Connector 24">
                <a:extLst>
                  <a:ext uri="{FF2B5EF4-FFF2-40B4-BE49-F238E27FC236}">
                    <a16:creationId xmlns:a16="http://schemas.microsoft.com/office/drawing/2014/main" id="{39C54533-D1E3-8946-9D63-5CAE5BDBE3CD}"/>
                  </a:ext>
                </a:extLst>
              </p:cNvPr>
              <p:cNvCxnSpPr>
                <a:stCxn id="12" idx="3"/>
                <a:endCxn id="7" idx="0"/>
              </p:cNvCxnSpPr>
              <p:nvPr/>
            </p:nvCxnSpPr>
            <p:spPr>
              <a:xfrm>
                <a:off x="5220411" y="1371599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Elbow Connector 26">
                <a:extLst>
                  <a:ext uri="{FF2B5EF4-FFF2-40B4-BE49-F238E27FC236}">
                    <a16:creationId xmlns:a16="http://schemas.microsoft.com/office/drawing/2014/main" id="{B5D2E432-A51A-7D4E-A640-E9E022DA2449}"/>
                  </a:ext>
                </a:extLst>
              </p:cNvPr>
              <p:cNvCxnSpPr>
                <a:stCxn id="7" idx="1"/>
                <a:endCxn id="12" idx="2"/>
              </p:cNvCxnSpPr>
              <p:nvPr/>
            </p:nvCxnSpPr>
            <p:spPr>
              <a:xfrm rot="10800000">
                <a:off x="4390921" y="2024742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42C7446-E3F4-714A-B32F-BE96009A820C}"/>
                  </a:ext>
                </a:extLst>
              </p:cNvPr>
              <p:cNvSpPr/>
              <p:nvPr/>
            </p:nvSpPr>
            <p:spPr>
              <a:xfrm>
                <a:off x="9089700" y="2662909"/>
                <a:ext cx="2239525" cy="1306286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F63EA3E9-8E65-5446-BC78-E7947783A434}"/>
                  </a:ext>
                </a:extLst>
              </p:cNvPr>
              <p:cNvCxnSpPr>
                <a:cxnSpLocks/>
                <a:stCxn id="7" idx="3"/>
                <a:endCxn id="28" idx="1"/>
              </p:cNvCxnSpPr>
              <p:nvPr/>
            </p:nvCxnSpPr>
            <p:spPr>
              <a:xfrm>
                <a:off x="7475154" y="3316052"/>
                <a:ext cx="1614546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C6A974C-AC3A-3246-97DB-1ABC5C6CA6A8}"/>
                  </a:ext>
                </a:extLst>
              </p:cNvPr>
              <p:cNvSpPr txBox="1"/>
              <p:nvPr/>
            </p:nvSpPr>
            <p:spPr>
              <a:xfrm>
                <a:off x="9113232" y="3005118"/>
                <a:ext cx="2192460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applications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118223-248E-D748-A421-1EAE7D8F59DE}"/>
                  </a:ext>
                </a:extLst>
              </p:cNvPr>
              <p:cNvSpPr txBox="1"/>
              <p:nvPr/>
            </p:nvSpPr>
            <p:spPr>
              <a:xfrm>
                <a:off x="3755969" y="4715040"/>
                <a:ext cx="1269899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trial</a:t>
                </a:r>
              </a:p>
              <a:p>
                <a:pPr algn="ctr"/>
                <a:r>
                  <a:rPr lang="en-US" sz="3200" dirty="0"/>
                  <a:t>design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4C5BAC1-EB3A-874C-A642-4B1ED7D8FCBD}"/>
                  </a:ext>
                </a:extLst>
              </p:cNvPr>
              <p:cNvSpPr txBox="1"/>
              <p:nvPr/>
            </p:nvSpPr>
            <p:spPr>
              <a:xfrm>
                <a:off x="2051095" y="5253649"/>
                <a:ext cx="1079142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actions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A60779D-1C17-164A-8E3D-FB6B482A5932}"/>
                  </a:ext>
                </a:extLst>
              </p:cNvPr>
              <p:cNvSpPr txBox="1"/>
              <p:nvPr/>
            </p:nvSpPr>
            <p:spPr>
              <a:xfrm>
                <a:off x="2221943" y="868429"/>
                <a:ext cx="737446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data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61626C8-8753-B946-80B9-75D9E92423CF}"/>
                  </a:ext>
                </a:extLst>
              </p:cNvPr>
              <p:cNvSpPr txBox="1"/>
              <p:nvPr/>
            </p:nvSpPr>
            <p:spPr>
              <a:xfrm>
                <a:off x="4550526" y="2784122"/>
                <a:ext cx="793807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prior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D4EA21-911A-3643-B1D0-D5C0437A472E}"/>
                  </a:ext>
                </a:extLst>
              </p:cNvPr>
              <p:cNvSpPr txBox="1"/>
              <p:nvPr/>
            </p:nvSpPr>
            <p:spPr>
              <a:xfrm>
                <a:off x="5433190" y="852667"/>
                <a:ext cx="1325619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posterior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2184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D227972B-D3D3-D645-BAB8-9FEB9A3253E0}"/>
              </a:ext>
            </a:extLst>
          </p:cNvPr>
          <p:cNvGrpSpPr/>
          <p:nvPr/>
        </p:nvGrpSpPr>
        <p:grpSpPr>
          <a:xfrm>
            <a:off x="378134" y="1040130"/>
            <a:ext cx="11473874" cy="3439539"/>
            <a:chOff x="378134" y="1040130"/>
            <a:chExt cx="11473874" cy="343953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AA902D7-9846-4F46-AF7F-A19503A114C2}"/>
                </a:ext>
              </a:extLst>
            </p:cNvPr>
            <p:cNvSpPr txBox="1"/>
            <p:nvPr/>
          </p:nvSpPr>
          <p:spPr>
            <a:xfrm>
              <a:off x="5135927" y="1040130"/>
              <a:ext cx="1819729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M</a:t>
              </a:r>
              <a:r>
                <a:rPr lang="en-NL" dirty="0"/>
                <a:t>achine learning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7DEE3AD-16A9-CF46-8776-16E1936393F6}"/>
                </a:ext>
              </a:extLst>
            </p:cNvPr>
            <p:cNvSpPr txBox="1"/>
            <p:nvPr/>
          </p:nvSpPr>
          <p:spPr>
            <a:xfrm>
              <a:off x="1152017" y="2512695"/>
              <a:ext cx="2017412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supervised </a:t>
              </a:r>
              <a:r>
                <a:rPr lang="en-NL" dirty="0"/>
                <a:t>learning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1B19C76-F201-EF4B-A19D-4511FF4CFA46}"/>
                </a:ext>
              </a:extLst>
            </p:cNvPr>
            <p:cNvSpPr txBox="1"/>
            <p:nvPr/>
          </p:nvSpPr>
          <p:spPr>
            <a:xfrm>
              <a:off x="4601475" y="2512695"/>
              <a:ext cx="226106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unsupervised </a:t>
              </a:r>
              <a:r>
                <a:rPr lang="en-NL" dirty="0"/>
                <a:t>learning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E719AF-6A11-3741-87B9-6583333D15BF}"/>
                </a:ext>
              </a:extLst>
            </p:cNvPr>
            <p:cNvSpPr txBox="1"/>
            <p:nvPr/>
          </p:nvSpPr>
          <p:spPr>
            <a:xfrm>
              <a:off x="8111708" y="2512695"/>
              <a:ext cx="1242776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Trial design</a:t>
              </a:r>
              <a:endParaRPr lang="en-NL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BE8C5FD-24C7-1845-81AB-D80F18257A45}"/>
                </a:ext>
              </a:extLst>
            </p:cNvPr>
            <p:cNvSpPr txBox="1"/>
            <p:nvPr/>
          </p:nvSpPr>
          <p:spPr>
            <a:xfrm>
              <a:off x="378134" y="3971837"/>
              <a:ext cx="1379673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classification</a:t>
              </a:r>
              <a:endParaRPr lang="en-NL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CBE4C0E-D9A1-4844-B0CC-72EC8A6541D2}"/>
                </a:ext>
              </a:extLst>
            </p:cNvPr>
            <p:cNvSpPr txBox="1"/>
            <p:nvPr/>
          </p:nvSpPr>
          <p:spPr>
            <a:xfrm>
              <a:off x="2530784" y="3971837"/>
              <a:ext cx="115486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regression</a:t>
              </a:r>
              <a:endParaRPr lang="en-NL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DA0D4F2-4855-C143-8FDB-7079F8463E6B}"/>
                </a:ext>
              </a:extLst>
            </p:cNvPr>
            <p:cNvSpPr txBox="1"/>
            <p:nvPr/>
          </p:nvSpPr>
          <p:spPr>
            <a:xfrm>
              <a:off x="4273369" y="3971837"/>
              <a:ext cx="1098121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clustering</a:t>
              </a:r>
              <a:endParaRPr lang="en-NL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D2C0590-A49F-7E4E-BD73-C81FE89C996D}"/>
                </a:ext>
              </a:extLst>
            </p:cNvPr>
            <p:cNvSpPr txBox="1"/>
            <p:nvPr/>
          </p:nvSpPr>
          <p:spPr>
            <a:xfrm>
              <a:off x="5959207" y="3971837"/>
              <a:ext cx="1377172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compression</a:t>
              </a:r>
              <a:endParaRPr lang="en-NL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41262E-1412-F442-AB43-B6A7D4EE65AE}"/>
                </a:ext>
              </a:extLst>
            </p:cNvPr>
            <p:cNvSpPr txBox="1"/>
            <p:nvPr/>
          </p:nvSpPr>
          <p:spPr>
            <a:xfrm>
              <a:off x="7924096" y="3971837"/>
              <a:ext cx="1696747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Active inference</a:t>
              </a:r>
              <a:endParaRPr lang="en-NL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FF9C4A6-8014-AF49-BF52-210FC57CD137}"/>
                </a:ext>
              </a:extLst>
            </p:cNvPr>
            <p:cNvSpPr txBox="1"/>
            <p:nvPr/>
          </p:nvSpPr>
          <p:spPr>
            <a:xfrm>
              <a:off x="10208559" y="3833338"/>
              <a:ext cx="1568314" cy="6463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Reinforcement</a:t>
              </a:r>
            </a:p>
            <a:p>
              <a:pPr algn="ctr"/>
              <a:r>
                <a:rPr lang="en-US" dirty="0"/>
                <a:t>learning</a:t>
              </a:r>
              <a:endParaRPr lang="en-NL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4B642E9-0604-494F-B131-B7A74300267B}"/>
                </a:ext>
              </a:extLst>
            </p:cNvPr>
            <p:cNvCxnSpPr>
              <a:cxnSpLocks/>
              <a:stCxn id="2" idx="2"/>
            </p:cNvCxnSpPr>
            <p:nvPr/>
          </p:nvCxnSpPr>
          <p:spPr>
            <a:xfrm flipH="1">
              <a:off x="5765622" y="1409462"/>
              <a:ext cx="280170" cy="11166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0D63D92-A372-6846-96C3-DA498DB9D3AE}"/>
                </a:ext>
              </a:extLst>
            </p:cNvPr>
            <p:cNvCxnSpPr>
              <a:cxnSpLocks/>
              <a:stCxn id="3" idx="0"/>
              <a:endCxn id="2" idx="2"/>
            </p:cNvCxnSpPr>
            <p:nvPr/>
          </p:nvCxnSpPr>
          <p:spPr>
            <a:xfrm flipV="1">
              <a:off x="2160723" y="1409462"/>
              <a:ext cx="3885069" cy="110323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07EB02C-8339-A046-8F4A-6E023AC9787B}"/>
                </a:ext>
              </a:extLst>
            </p:cNvPr>
            <p:cNvCxnSpPr>
              <a:stCxn id="2" idx="2"/>
              <a:endCxn id="5" idx="0"/>
            </p:cNvCxnSpPr>
            <p:nvPr/>
          </p:nvCxnSpPr>
          <p:spPr>
            <a:xfrm>
              <a:off x="6045792" y="1409462"/>
              <a:ext cx="2687304" cy="110323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70B11DD-D8B9-4A4A-8172-097E407B9B90}"/>
                </a:ext>
              </a:extLst>
            </p:cNvPr>
            <p:cNvCxnSpPr>
              <a:cxnSpLocks/>
              <a:stCxn id="6" idx="0"/>
              <a:endCxn id="3" idx="2"/>
            </p:cNvCxnSpPr>
            <p:nvPr/>
          </p:nvCxnSpPr>
          <p:spPr>
            <a:xfrm flipV="1">
              <a:off x="1067971" y="2882027"/>
              <a:ext cx="1092752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A7ADC9A-67C4-5E40-8D71-6232761358A8}"/>
                </a:ext>
              </a:extLst>
            </p:cNvPr>
            <p:cNvCxnSpPr>
              <a:cxnSpLocks/>
              <a:stCxn id="7" idx="0"/>
              <a:endCxn id="3" idx="2"/>
            </p:cNvCxnSpPr>
            <p:nvPr/>
          </p:nvCxnSpPr>
          <p:spPr>
            <a:xfrm flipH="1" flipV="1">
              <a:off x="2160723" y="2882027"/>
              <a:ext cx="947495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6F602C0-1586-C64C-B96C-82E137569D0D}"/>
                </a:ext>
              </a:extLst>
            </p:cNvPr>
            <p:cNvCxnSpPr>
              <a:cxnSpLocks/>
              <a:stCxn id="8" idx="0"/>
              <a:endCxn id="4" idx="2"/>
            </p:cNvCxnSpPr>
            <p:nvPr/>
          </p:nvCxnSpPr>
          <p:spPr>
            <a:xfrm flipV="1">
              <a:off x="4822430" y="2882027"/>
              <a:ext cx="909579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7B9833A-BFB2-B04D-89EE-8E46C0684322}"/>
                </a:ext>
              </a:extLst>
            </p:cNvPr>
            <p:cNvCxnSpPr>
              <a:cxnSpLocks/>
              <a:stCxn id="9" idx="0"/>
              <a:endCxn id="4" idx="2"/>
            </p:cNvCxnSpPr>
            <p:nvPr/>
          </p:nvCxnSpPr>
          <p:spPr>
            <a:xfrm flipH="1" flipV="1">
              <a:off x="5732009" y="2882027"/>
              <a:ext cx="915784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9A872FD-7840-A343-ACCA-BFB770389D23}"/>
                </a:ext>
              </a:extLst>
            </p:cNvPr>
            <p:cNvCxnSpPr>
              <a:cxnSpLocks/>
              <a:stCxn id="10" idx="0"/>
              <a:endCxn id="5" idx="2"/>
            </p:cNvCxnSpPr>
            <p:nvPr/>
          </p:nvCxnSpPr>
          <p:spPr>
            <a:xfrm flipH="1" flipV="1">
              <a:off x="8733096" y="2882027"/>
              <a:ext cx="39374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4C81BDA-6151-834E-A459-5E6C63AB2A35}"/>
                </a:ext>
              </a:extLst>
            </p:cNvPr>
            <p:cNvCxnSpPr>
              <a:cxnSpLocks/>
              <a:stCxn id="11" idx="0"/>
              <a:endCxn id="5" idx="2"/>
            </p:cNvCxnSpPr>
            <p:nvPr/>
          </p:nvCxnSpPr>
          <p:spPr>
            <a:xfrm flipH="1" flipV="1">
              <a:off x="8733096" y="2882027"/>
              <a:ext cx="2259620" cy="95131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9199A30-129A-A549-9398-BC9A0F099859}"/>
                </a:ext>
              </a:extLst>
            </p:cNvPr>
            <p:cNvSpPr txBox="1"/>
            <p:nvPr/>
          </p:nvSpPr>
          <p:spPr>
            <a:xfrm>
              <a:off x="10643023" y="2512695"/>
              <a:ext cx="1208985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Other stuff</a:t>
              </a:r>
              <a:endParaRPr lang="en-NL" dirty="0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3239378-CD6C-3342-9E48-8A6C26A4E5D5}"/>
                </a:ext>
              </a:extLst>
            </p:cNvPr>
            <p:cNvCxnSpPr>
              <a:cxnSpLocks/>
              <a:stCxn id="2" idx="2"/>
              <a:endCxn id="42" idx="0"/>
            </p:cNvCxnSpPr>
            <p:nvPr/>
          </p:nvCxnSpPr>
          <p:spPr>
            <a:xfrm>
              <a:off x="6045792" y="1409462"/>
              <a:ext cx="5201724" cy="1103233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0761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A354689-4E8F-874E-9FA4-5E5C151E6B26}"/>
              </a:ext>
            </a:extLst>
          </p:cNvPr>
          <p:cNvGrpSpPr/>
          <p:nvPr/>
        </p:nvGrpSpPr>
        <p:grpSpPr>
          <a:xfrm>
            <a:off x="124533" y="1467603"/>
            <a:ext cx="11262237" cy="5188336"/>
            <a:chOff x="190634" y="718456"/>
            <a:chExt cx="11262237" cy="518833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B9FFD66-F729-F743-AF29-2B850FC3AA2F}"/>
                </a:ext>
              </a:extLst>
            </p:cNvPr>
            <p:cNvGrpSpPr/>
            <p:nvPr/>
          </p:nvGrpSpPr>
          <p:grpSpPr>
            <a:xfrm>
              <a:off x="190634" y="718456"/>
              <a:ext cx="11138591" cy="5188336"/>
              <a:chOff x="190634" y="718456"/>
              <a:chExt cx="11138591" cy="518833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90634" y="2014060"/>
                <a:ext cx="2905703" cy="2586446"/>
              </a:xfrm>
              <a:prstGeom prst="rect">
                <a:avLst/>
              </a:prstGeom>
            </p:spPr>
          </p:pic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CB50E155-A077-FC42-9561-89ED7446273E}"/>
                  </a:ext>
                </a:extLst>
              </p:cNvPr>
              <p:cNvGrpSpPr/>
              <p:nvPr/>
            </p:nvGrpSpPr>
            <p:grpSpPr>
              <a:xfrm>
                <a:off x="1643487" y="718456"/>
                <a:ext cx="9685738" cy="5188336"/>
                <a:chOff x="1643487" y="718456"/>
                <a:chExt cx="9685738" cy="5188336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89FA485A-7730-9141-A54D-9EE6C783C0A8}"/>
                    </a:ext>
                  </a:extLst>
                </p:cNvPr>
                <p:cNvSpPr/>
                <p:nvPr/>
              </p:nvSpPr>
              <p:spPr>
                <a:xfrm>
                  <a:off x="5816171" y="2662909"/>
                  <a:ext cx="1658983" cy="1306286"/>
                </a:xfrm>
                <a:prstGeom prst="rect">
                  <a:avLst/>
                </a:prstGeom>
                <a:solidFill>
                  <a:srgbClr val="92D050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8DEBB7D8-9E75-D444-BDF1-5B058F88FA7D}"/>
                    </a:ext>
                  </a:extLst>
                </p:cNvPr>
                <p:cNvSpPr txBox="1"/>
                <p:nvPr/>
              </p:nvSpPr>
              <p:spPr>
                <a:xfrm>
                  <a:off x="6023536" y="3005119"/>
                  <a:ext cx="1244251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model</a:t>
                  </a: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3E4DA05D-AEFF-D545-AECF-3FEABDDCB349}"/>
                    </a:ext>
                  </a:extLst>
                </p:cNvPr>
                <p:cNvSpPr/>
                <p:nvPr/>
              </p:nvSpPr>
              <p:spPr>
                <a:xfrm>
                  <a:off x="3583647" y="4600506"/>
                  <a:ext cx="1658983" cy="1306286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10B9FF25-8B11-2B4D-9C7B-9BC56C542A08}"/>
                    </a:ext>
                  </a:extLst>
                </p:cNvPr>
                <p:cNvSpPr/>
                <p:nvPr/>
              </p:nvSpPr>
              <p:spPr>
                <a:xfrm>
                  <a:off x="3561428" y="718456"/>
                  <a:ext cx="1658983" cy="1306286"/>
                </a:xfrm>
                <a:prstGeom prst="rect">
                  <a:avLst/>
                </a:prstGeom>
                <a:solidFill>
                  <a:schemeClr val="accent4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16EC0581-DAD4-3D41-AD8F-57A73B1A03F1}"/>
                    </a:ext>
                  </a:extLst>
                </p:cNvPr>
                <p:cNvSpPr txBox="1"/>
                <p:nvPr/>
              </p:nvSpPr>
              <p:spPr>
                <a:xfrm>
                  <a:off x="3596694" y="1050160"/>
                  <a:ext cx="1544012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learning</a:t>
                  </a:r>
                </a:p>
              </p:txBody>
            </p:sp>
            <p:cxnSp>
              <p:nvCxnSpPr>
                <p:cNvPr id="15" name="Elbow Connector 14">
                  <a:extLst>
                    <a:ext uri="{FF2B5EF4-FFF2-40B4-BE49-F238E27FC236}">
                      <a16:creationId xmlns:a16="http://schemas.microsoft.com/office/drawing/2014/main" id="{754B1A92-DC38-1842-8809-19115F51574D}"/>
                    </a:ext>
                  </a:extLst>
                </p:cNvPr>
                <p:cNvCxnSpPr>
                  <a:cxnSpLocks/>
                  <a:stCxn id="7" idx="2"/>
                  <a:endCxn id="10" idx="3"/>
                </p:cNvCxnSpPr>
                <p:nvPr/>
              </p:nvCxnSpPr>
              <p:spPr>
                <a:xfrm rot="5400000">
                  <a:off x="5301920" y="3909906"/>
                  <a:ext cx="1284454" cy="140303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Elbow Connector 20">
                  <a:extLst>
                    <a:ext uri="{FF2B5EF4-FFF2-40B4-BE49-F238E27FC236}">
                      <a16:creationId xmlns:a16="http://schemas.microsoft.com/office/drawing/2014/main" id="{E967D4D0-5B51-B14B-A7F0-C51ECFF73FF0}"/>
                    </a:ext>
                  </a:extLst>
                </p:cNvPr>
                <p:cNvCxnSpPr>
                  <a:cxnSpLocks/>
                  <a:stCxn id="10" idx="1"/>
                  <a:endCxn id="5" idx="2"/>
                </p:cNvCxnSpPr>
                <p:nvPr/>
              </p:nvCxnSpPr>
              <p:spPr>
                <a:xfrm rot="10800000">
                  <a:off x="1643487" y="4600507"/>
                  <a:ext cx="1940161" cy="65314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Elbow Connector 22">
                  <a:extLst>
                    <a:ext uri="{FF2B5EF4-FFF2-40B4-BE49-F238E27FC236}">
                      <a16:creationId xmlns:a16="http://schemas.microsoft.com/office/drawing/2014/main" id="{61DFB4C5-98C8-B341-9FE8-D04B506327DB}"/>
                    </a:ext>
                  </a:extLst>
                </p:cNvPr>
                <p:cNvCxnSpPr>
                  <a:cxnSpLocks/>
                  <a:stCxn id="5" idx="0"/>
                  <a:endCxn id="12" idx="1"/>
                </p:cNvCxnSpPr>
                <p:nvPr/>
              </p:nvCxnSpPr>
              <p:spPr>
                <a:xfrm rot="5400000" flipH="1" flipV="1">
                  <a:off x="2281227" y="733859"/>
                  <a:ext cx="642461" cy="1917942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Elbow Connector 24">
                  <a:extLst>
                    <a:ext uri="{FF2B5EF4-FFF2-40B4-BE49-F238E27FC236}">
                      <a16:creationId xmlns:a16="http://schemas.microsoft.com/office/drawing/2014/main" id="{39C54533-D1E3-8946-9D63-5CAE5BDBE3CD}"/>
                    </a:ext>
                  </a:extLst>
                </p:cNvPr>
                <p:cNvCxnSpPr>
                  <a:stCxn id="12" idx="3"/>
                  <a:endCxn id="7" idx="0"/>
                </p:cNvCxnSpPr>
                <p:nvPr/>
              </p:nvCxnSpPr>
              <p:spPr>
                <a:xfrm>
                  <a:off x="5220411" y="1371599"/>
                  <a:ext cx="1425252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Elbow Connector 26">
                  <a:extLst>
                    <a:ext uri="{FF2B5EF4-FFF2-40B4-BE49-F238E27FC236}">
                      <a16:creationId xmlns:a16="http://schemas.microsoft.com/office/drawing/2014/main" id="{B5D2E432-A51A-7D4E-A640-E9E022DA2449}"/>
                    </a:ext>
                  </a:extLst>
                </p:cNvPr>
                <p:cNvCxnSpPr>
                  <a:stCxn id="7" idx="1"/>
                  <a:endCxn id="12" idx="2"/>
                </p:cNvCxnSpPr>
                <p:nvPr/>
              </p:nvCxnSpPr>
              <p:spPr>
                <a:xfrm rot="10800000">
                  <a:off x="4390921" y="2024742"/>
                  <a:ext cx="1425251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742C7446-E3F4-714A-B32F-BE96009A820C}"/>
                    </a:ext>
                  </a:extLst>
                </p:cNvPr>
                <p:cNvSpPr/>
                <p:nvPr/>
              </p:nvSpPr>
              <p:spPr>
                <a:xfrm>
                  <a:off x="9089700" y="2662909"/>
                  <a:ext cx="2239525" cy="1306286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F63EA3E9-8E65-5446-BC78-E7947783A434}"/>
                    </a:ext>
                  </a:extLst>
                </p:cNvPr>
                <p:cNvCxnSpPr>
                  <a:cxnSpLocks/>
                  <a:stCxn id="7" idx="3"/>
                  <a:endCxn id="28" idx="1"/>
                </p:cNvCxnSpPr>
                <p:nvPr/>
              </p:nvCxnSpPr>
              <p:spPr>
                <a:xfrm>
                  <a:off x="7475154" y="3316052"/>
                  <a:ext cx="1614546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C6A974C-AC3A-3246-97DB-1ABC5C6CA6A8}"/>
                    </a:ext>
                  </a:extLst>
                </p:cNvPr>
                <p:cNvSpPr txBox="1"/>
                <p:nvPr/>
              </p:nvSpPr>
              <p:spPr>
                <a:xfrm>
                  <a:off x="9113232" y="3005118"/>
                  <a:ext cx="2192460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applications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34118223-248E-D748-A421-1EAE7D8F59DE}"/>
                    </a:ext>
                  </a:extLst>
                </p:cNvPr>
                <p:cNvSpPr txBox="1"/>
                <p:nvPr/>
              </p:nvSpPr>
              <p:spPr>
                <a:xfrm>
                  <a:off x="3755969" y="4715040"/>
                  <a:ext cx="1269899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trial</a:t>
                  </a:r>
                </a:p>
                <a:p>
                  <a:pPr algn="ctr"/>
                  <a:r>
                    <a:rPr lang="en-US" sz="3200" dirty="0"/>
                    <a:t>design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C4C5BAC1-EB3A-874C-A642-4B1ED7D8FCBD}"/>
                    </a:ext>
                  </a:extLst>
                </p:cNvPr>
                <p:cNvSpPr txBox="1"/>
                <p:nvPr/>
              </p:nvSpPr>
              <p:spPr>
                <a:xfrm>
                  <a:off x="2051095" y="5253649"/>
                  <a:ext cx="1079142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actions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A60779D-1C17-164A-8E3D-FB6B482A5932}"/>
                    </a:ext>
                  </a:extLst>
                </p:cNvPr>
                <p:cNvSpPr txBox="1"/>
                <p:nvPr/>
              </p:nvSpPr>
              <p:spPr>
                <a:xfrm>
                  <a:off x="2221943" y="868429"/>
                  <a:ext cx="737446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data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61626C8-8753-B946-80B9-75D9E92423CF}"/>
                    </a:ext>
                  </a:extLst>
                </p:cNvPr>
                <p:cNvSpPr txBox="1"/>
                <p:nvPr/>
              </p:nvSpPr>
              <p:spPr>
                <a:xfrm>
                  <a:off x="4550526" y="2784122"/>
                  <a:ext cx="793807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prior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7ED4EA21-911A-3643-B1D0-D5C0437A472E}"/>
                    </a:ext>
                  </a:extLst>
                </p:cNvPr>
                <p:cNvSpPr txBox="1"/>
                <p:nvPr/>
              </p:nvSpPr>
              <p:spPr>
                <a:xfrm>
                  <a:off x="6690101" y="1171544"/>
                  <a:ext cx="1325619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posterior</a:t>
                  </a:r>
                </a:p>
              </p:txBody>
            </p: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DAB6FCDD-2420-C647-8CF0-D00E33889656}"/>
                    </a:ext>
                  </a:extLst>
                </p:cNvPr>
                <p:cNvSpPr txBox="1"/>
                <p:nvPr/>
              </p:nvSpPr>
              <p:spPr>
                <a:xfrm>
                  <a:off x="5570513" y="1692830"/>
                  <a:ext cx="2935355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DAB6FCDD-2420-C647-8CF0-D00E338896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0513" y="1692830"/>
                  <a:ext cx="2935355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1724" r="-3017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21E39A1-980F-F746-AD55-6E066903AC5E}"/>
                    </a:ext>
                  </a:extLst>
                </p:cNvPr>
                <p:cNvSpPr txBox="1"/>
                <p:nvPr/>
              </p:nvSpPr>
              <p:spPr>
                <a:xfrm>
                  <a:off x="4605989" y="3404281"/>
                  <a:ext cx="682879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21E39A1-980F-F746-AD55-6E066903AC5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05989" y="3404281"/>
                  <a:ext cx="682879" cy="369332"/>
                </a:xfrm>
                <a:prstGeom prst="rect">
                  <a:avLst/>
                </a:prstGeom>
                <a:blipFill>
                  <a:blip r:embed="rId4"/>
                  <a:stretch>
                    <a:fillRect l="-9259" r="-14815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26DC26E7-F640-D346-9EE5-7254ED010D9A}"/>
                    </a:ext>
                  </a:extLst>
                </p:cNvPr>
                <p:cNvSpPr txBox="1"/>
                <p:nvPr/>
              </p:nvSpPr>
              <p:spPr>
                <a:xfrm>
                  <a:off x="2101710" y="1439310"/>
                  <a:ext cx="1001493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26DC26E7-F640-D346-9EE5-7254ED010D9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01710" y="1439310"/>
                  <a:ext cx="1001493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5000" b="-2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8267137-817D-514A-9183-18FFF54E7DAC}"/>
                    </a:ext>
                  </a:extLst>
                </p:cNvPr>
                <p:cNvSpPr txBox="1"/>
                <p:nvPr/>
              </p:nvSpPr>
              <p:spPr>
                <a:xfrm>
                  <a:off x="7745702" y="3969195"/>
                  <a:ext cx="3707169" cy="89620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  <m:sup/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8267137-817D-514A-9183-18FFF54E7DA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5702" y="3969195"/>
                  <a:ext cx="3707169" cy="896207"/>
                </a:xfrm>
                <a:prstGeom prst="rect">
                  <a:avLst/>
                </a:prstGeom>
                <a:blipFill>
                  <a:blip r:embed="rId6"/>
                  <a:stretch>
                    <a:fillRect l="-1365" t="-149296" r="-2389" b="-20422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464913A-48D0-9E42-BE40-249FDAB0C966}"/>
                </a:ext>
              </a:extLst>
            </p:cNvPr>
            <p:cNvSpPr txBox="1"/>
            <p:nvPr/>
          </p:nvSpPr>
          <p:spPr>
            <a:xfrm>
              <a:off x="7506574" y="4680736"/>
              <a:ext cx="1606658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(for prediction)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4846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A7D2133-13A4-FC43-B4D3-B5FAA70E6CAE}"/>
              </a:ext>
            </a:extLst>
          </p:cNvPr>
          <p:cNvGrpSpPr/>
          <p:nvPr/>
        </p:nvGrpSpPr>
        <p:grpSpPr>
          <a:xfrm>
            <a:off x="190634" y="205740"/>
            <a:ext cx="11391766" cy="6631145"/>
            <a:chOff x="190634" y="205740"/>
            <a:chExt cx="11391766" cy="663114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2C004F4-3E23-4C41-9F99-9BB985B15ACC}"/>
                </a:ext>
              </a:extLst>
            </p:cNvPr>
            <p:cNvSpPr/>
            <p:nvPr/>
          </p:nvSpPr>
          <p:spPr>
            <a:xfrm>
              <a:off x="3348990" y="205740"/>
              <a:ext cx="4343400" cy="56807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B9FFD66-F729-F743-AF29-2B850FC3AA2F}"/>
                </a:ext>
              </a:extLst>
            </p:cNvPr>
            <p:cNvGrpSpPr/>
            <p:nvPr/>
          </p:nvGrpSpPr>
          <p:grpSpPr>
            <a:xfrm>
              <a:off x="190634" y="489856"/>
              <a:ext cx="11138591" cy="5188336"/>
              <a:chOff x="190634" y="718456"/>
              <a:chExt cx="11138591" cy="518833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90634" y="2014060"/>
                <a:ext cx="2905703" cy="2586446"/>
              </a:xfrm>
              <a:prstGeom prst="rect">
                <a:avLst/>
              </a:prstGeom>
            </p:spPr>
          </p:pic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CB50E155-A077-FC42-9561-89ED7446273E}"/>
                  </a:ext>
                </a:extLst>
              </p:cNvPr>
              <p:cNvGrpSpPr/>
              <p:nvPr/>
            </p:nvGrpSpPr>
            <p:grpSpPr>
              <a:xfrm>
                <a:off x="1643487" y="718456"/>
                <a:ext cx="9685738" cy="5188336"/>
                <a:chOff x="1643487" y="718456"/>
                <a:chExt cx="9685738" cy="5188336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89FA485A-7730-9141-A54D-9EE6C783C0A8}"/>
                    </a:ext>
                  </a:extLst>
                </p:cNvPr>
                <p:cNvSpPr/>
                <p:nvPr/>
              </p:nvSpPr>
              <p:spPr>
                <a:xfrm>
                  <a:off x="5816171" y="2662909"/>
                  <a:ext cx="1658983" cy="1306286"/>
                </a:xfrm>
                <a:prstGeom prst="rect">
                  <a:avLst/>
                </a:prstGeom>
                <a:solidFill>
                  <a:srgbClr val="92D050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8DEBB7D8-9E75-D444-BDF1-5B058F88FA7D}"/>
                    </a:ext>
                  </a:extLst>
                </p:cNvPr>
                <p:cNvSpPr txBox="1"/>
                <p:nvPr/>
              </p:nvSpPr>
              <p:spPr>
                <a:xfrm>
                  <a:off x="6023536" y="3005119"/>
                  <a:ext cx="1244251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model</a:t>
                  </a: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3E4DA05D-AEFF-D545-AECF-3FEABDDCB349}"/>
                    </a:ext>
                  </a:extLst>
                </p:cNvPr>
                <p:cNvSpPr/>
                <p:nvPr/>
              </p:nvSpPr>
              <p:spPr>
                <a:xfrm>
                  <a:off x="3583647" y="4600506"/>
                  <a:ext cx="1658983" cy="1306286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10B9FF25-8B11-2B4D-9C7B-9BC56C542A08}"/>
                    </a:ext>
                  </a:extLst>
                </p:cNvPr>
                <p:cNvSpPr/>
                <p:nvPr/>
              </p:nvSpPr>
              <p:spPr>
                <a:xfrm>
                  <a:off x="3561428" y="718456"/>
                  <a:ext cx="1658983" cy="1306286"/>
                </a:xfrm>
                <a:prstGeom prst="rect">
                  <a:avLst/>
                </a:prstGeom>
                <a:solidFill>
                  <a:schemeClr val="accent4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16EC0581-DAD4-3D41-AD8F-57A73B1A03F1}"/>
                    </a:ext>
                  </a:extLst>
                </p:cNvPr>
                <p:cNvSpPr txBox="1"/>
                <p:nvPr/>
              </p:nvSpPr>
              <p:spPr>
                <a:xfrm>
                  <a:off x="3596694" y="1038730"/>
                  <a:ext cx="1544012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learning</a:t>
                  </a:r>
                </a:p>
              </p:txBody>
            </p:sp>
            <p:cxnSp>
              <p:nvCxnSpPr>
                <p:cNvPr id="15" name="Elbow Connector 14">
                  <a:extLst>
                    <a:ext uri="{FF2B5EF4-FFF2-40B4-BE49-F238E27FC236}">
                      <a16:creationId xmlns:a16="http://schemas.microsoft.com/office/drawing/2014/main" id="{754B1A92-DC38-1842-8809-19115F51574D}"/>
                    </a:ext>
                  </a:extLst>
                </p:cNvPr>
                <p:cNvCxnSpPr>
                  <a:cxnSpLocks/>
                  <a:stCxn id="7" idx="2"/>
                  <a:endCxn id="10" idx="3"/>
                </p:cNvCxnSpPr>
                <p:nvPr/>
              </p:nvCxnSpPr>
              <p:spPr>
                <a:xfrm rot="5400000">
                  <a:off x="5301920" y="3909906"/>
                  <a:ext cx="1284454" cy="140303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Elbow Connector 20">
                  <a:extLst>
                    <a:ext uri="{FF2B5EF4-FFF2-40B4-BE49-F238E27FC236}">
                      <a16:creationId xmlns:a16="http://schemas.microsoft.com/office/drawing/2014/main" id="{E967D4D0-5B51-B14B-A7F0-C51ECFF73FF0}"/>
                    </a:ext>
                  </a:extLst>
                </p:cNvPr>
                <p:cNvCxnSpPr>
                  <a:cxnSpLocks/>
                  <a:stCxn id="10" idx="1"/>
                  <a:endCxn id="5" idx="2"/>
                </p:cNvCxnSpPr>
                <p:nvPr/>
              </p:nvCxnSpPr>
              <p:spPr>
                <a:xfrm rot="10800000">
                  <a:off x="1643487" y="4600507"/>
                  <a:ext cx="1940161" cy="65314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Elbow Connector 22">
                  <a:extLst>
                    <a:ext uri="{FF2B5EF4-FFF2-40B4-BE49-F238E27FC236}">
                      <a16:creationId xmlns:a16="http://schemas.microsoft.com/office/drawing/2014/main" id="{61DFB4C5-98C8-B341-9FE8-D04B506327DB}"/>
                    </a:ext>
                  </a:extLst>
                </p:cNvPr>
                <p:cNvCxnSpPr>
                  <a:cxnSpLocks/>
                  <a:stCxn id="5" idx="0"/>
                  <a:endCxn id="12" idx="1"/>
                </p:cNvCxnSpPr>
                <p:nvPr/>
              </p:nvCxnSpPr>
              <p:spPr>
                <a:xfrm rot="5400000" flipH="1" flipV="1">
                  <a:off x="2281227" y="733859"/>
                  <a:ext cx="642461" cy="1917942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Elbow Connector 24">
                  <a:extLst>
                    <a:ext uri="{FF2B5EF4-FFF2-40B4-BE49-F238E27FC236}">
                      <a16:creationId xmlns:a16="http://schemas.microsoft.com/office/drawing/2014/main" id="{39C54533-D1E3-8946-9D63-5CAE5BDBE3CD}"/>
                    </a:ext>
                  </a:extLst>
                </p:cNvPr>
                <p:cNvCxnSpPr>
                  <a:stCxn id="12" idx="3"/>
                  <a:endCxn id="7" idx="0"/>
                </p:cNvCxnSpPr>
                <p:nvPr/>
              </p:nvCxnSpPr>
              <p:spPr>
                <a:xfrm>
                  <a:off x="5220411" y="1371599"/>
                  <a:ext cx="1425252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Elbow Connector 26">
                  <a:extLst>
                    <a:ext uri="{FF2B5EF4-FFF2-40B4-BE49-F238E27FC236}">
                      <a16:creationId xmlns:a16="http://schemas.microsoft.com/office/drawing/2014/main" id="{B5D2E432-A51A-7D4E-A640-E9E022DA2449}"/>
                    </a:ext>
                  </a:extLst>
                </p:cNvPr>
                <p:cNvCxnSpPr>
                  <a:stCxn id="7" idx="1"/>
                  <a:endCxn id="12" idx="2"/>
                </p:cNvCxnSpPr>
                <p:nvPr/>
              </p:nvCxnSpPr>
              <p:spPr>
                <a:xfrm rot="10800000">
                  <a:off x="4390921" y="2024742"/>
                  <a:ext cx="1425251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742C7446-E3F4-714A-B32F-BE96009A820C}"/>
                    </a:ext>
                  </a:extLst>
                </p:cNvPr>
                <p:cNvSpPr/>
                <p:nvPr/>
              </p:nvSpPr>
              <p:spPr>
                <a:xfrm>
                  <a:off x="9089700" y="2662909"/>
                  <a:ext cx="2239525" cy="1306286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F63EA3E9-8E65-5446-BC78-E7947783A434}"/>
                    </a:ext>
                  </a:extLst>
                </p:cNvPr>
                <p:cNvCxnSpPr>
                  <a:cxnSpLocks/>
                  <a:stCxn id="7" idx="3"/>
                  <a:endCxn id="28" idx="1"/>
                </p:cNvCxnSpPr>
                <p:nvPr/>
              </p:nvCxnSpPr>
              <p:spPr>
                <a:xfrm>
                  <a:off x="7475154" y="3316052"/>
                  <a:ext cx="1614546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C6A974C-AC3A-3246-97DB-1ABC5C6CA6A8}"/>
                    </a:ext>
                  </a:extLst>
                </p:cNvPr>
                <p:cNvSpPr txBox="1"/>
                <p:nvPr/>
              </p:nvSpPr>
              <p:spPr>
                <a:xfrm>
                  <a:off x="9113232" y="3005118"/>
                  <a:ext cx="2192460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applications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34118223-248E-D748-A421-1EAE7D8F59DE}"/>
                    </a:ext>
                  </a:extLst>
                </p:cNvPr>
                <p:cNvSpPr txBox="1"/>
                <p:nvPr/>
              </p:nvSpPr>
              <p:spPr>
                <a:xfrm>
                  <a:off x="3755969" y="4715040"/>
                  <a:ext cx="1269899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trial</a:t>
                  </a:r>
                </a:p>
                <a:p>
                  <a:pPr algn="ctr"/>
                  <a:r>
                    <a:rPr lang="en-US" sz="3200" dirty="0"/>
                    <a:t>design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C4C5BAC1-EB3A-874C-A642-4B1ED7D8FCBD}"/>
                    </a:ext>
                  </a:extLst>
                </p:cNvPr>
                <p:cNvSpPr txBox="1"/>
                <p:nvPr/>
              </p:nvSpPr>
              <p:spPr>
                <a:xfrm>
                  <a:off x="2051095" y="5253649"/>
                  <a:ext cx="1079142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actions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A60779D-1C17-164A-8E3D-FB6B482A5932}"/>
                    </a:ext>
                  </a:extLst>
                </p:cNvPr>
                <p:cNvSpPr txBox="1"/>
                <p:nvPr/>
              </p:nvSpPr>
              <p:spPr>
                <a:xfrm>
                  <a:off x="2221943" y="868429"/>
                  <a:ext cx="737446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data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61626C8-8753-B946-80B9-75D9E92423CF}"/>
                    </a:ext>
                  </a:extLst>
                </p:cNvPr>
                <p:cNvSpPr txBox="1"/>
                <p:nvPr/>
              </p:nvSpPr>
              <p:spPr>
                <a:xfrm>
                  <a:off x="4550526" y="2784122"/>
                  <a:ext cx="793807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prior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7ED4EA21-911A-3643-B1D0-D5C0437A472E}"/>
                    </a:ext>
                  </a:extLst>
                </p:cNvPr>
                <p:cNvSpPr txBox="1"/>
                <p:nvPr/>
              </p:nvSpPr>
              <p:spPr>
                <a:xfrm>
                  <a:off x="5433190" y="852667"/>
                  <a:ext cx="1325619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posterior</a:t>
                  </a:r>
                </a:p>
              </p:txBody>
            </p:sp>
          </p:grpSp>
        </p:grpSp>
        <p:sp>
          <p:nvSpPr>
            <p:cNvPr id="4" name="Left Brace 3">
              <a:extLst>
                <a:ext uri="{FF2B5EF4-FFF2-40B4-BE49-F238E27FC236}">
                  <a16:creationId xmlns:a16="http://schemas.microsoft.com/office/drawing/2014/main" id="{6575E726-8F73-7B4E-A853-756CD0C29394}"/>
                </a:ext>
              </a:extLst>
            </p:cNvPr>
            <p:cNvSpPr/>
            <p:nvPr/>
          </p:nvSpPr>
          <p:spPr>
            <a:xfrm rot="16200000">
              <a:off x="4153129" y="2498116"/>
              <a:ext cx="344158" cy="6958976"/>
            </a:xfrm>
            <a:prstGeom prst="leftBrac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BBE9D6C-D9CF-794C-91FF-2951A3F6A851}"/>
                </a:ext>
              </a:extLst>
            </p:cNvPr>
            <p:cNvSpPr txBox="1"/>
            <p:nvPr/>
          </p:nvSpPr>
          <p:spPr>
            <a:xfrm>
              <a:off x="2732707" y="6113299"/>
              <a:ext cx="2855462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scientific inquiry loop</a:t>
              </a:r>
            </a:p>
          </p:txBody>
        </p:sp>
        <p:sp>
          <p:nvSpPr>
            <p:cNvPr id="26" name="Left Brace 25">
              <a:extLst>
                <a:ext uri="{FF2B5EF4-FFF2-40B4-BE49-F238E27FC236}">
                  <a16:creationId xmlns:a16="http://schemas.microsoft.com/office/drawing/2014/main" id="{EAA427C9-C08C-764B-A010-47F0C3497F7C}"/>
                </a:ext>
              </a:extLst>
            </p:cNvPr>
            <p:cNvSpPr/>
            <p:nvPr/>
          </p:nvSpPr>
          <p:spPr>
            <a:xfrm rot="16200000">
              <a:off x="8467141" y="3292849"/>
              <a:ext cx="344158" cy="5886360"/>
            </a:xfrm>
            <a:prstGeom prst="leftBrac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AF916FC-16DE-304D-B26E-50F38CAB88BD}"/>
                </a:ext>
              </a:extLst>
            </p:cNvPr>
            <p:cNvSpPr txBox="1"/>
            <p:nvPr/>
          </p:nvSpPr>
          <p:spPr>
            <a:xfrm>
              <a:off x="7804696" y="6375220"/>
              <a:ext cx="1669047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70C0"/>
                  </a:solidFill>
                </a:rPr>
                <a:t>engineering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A5B0E77-0814-894A-82E0-CB046E3B8CFF}"/>
                </a:ext>
              </a:extLst>
            </p:cNvPr>
            <p:cNvCxnSpPr/>
            <p:nvPr/>
          </p:nvCxnSpPr>
          <p:spPr>
            <a:xfrm flipV="1">
              <a:off x="7475154" y="400050"/>
              <a:ext cx="571566" cy="239779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D5BFB2B-C3B7-544E-A774-27ABA1D5FAD2}"/>
                </a:ext>
              </a:extLst>
            </p:cNvPr>
            <p:cNvSpPr txBox="1"/>
            <p:nvPr/>
          </p:nvSpPr>
          <p:spPr>
            <a:xfrm>
              <a:off x="7804696" y="507109"/>
              <a:ext cx="2342308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machine learning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8004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D3043B6-65D1-2442-9DAB-DDBBCCAA33EA}"/>
              </a:ext>
            </a:extLst>
          </p:cNvPr>
          <p:cNvGrpSpPr/>
          <p:nvPr/>
        </p:nvGrpSpPr>
        <p:grpSpPr>
          <a:xfrm>
            <a:off x="1065844" y="274320"/>
            <a:ext cx="8143470" cy="5956663"/>
            <a:chOff x="1065844" y="274320"/>
            <a:chExt cx="8143470" cy="595666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AF49B58-C3C6-0E4D-86F6-B91F5C66B689}"/>
                </a:ext>
              </a:extLst>
            </p:cNvPr>
            <p:cNvSpPr/>
            <p:nvPr/>
          </p:nvSpPr>
          <p:spPr>
            <a:xfrm>
              <a:off x="4885509" y="274320"/>
              <a:ext cx="4323805" cy="5956663"/>
            </a:xfrm>
            <a:prstGeom prst="rect">
              <a:avLst/>
            </a:prstGeom>
            <a:solidFill>
              <a:schemeClr val="bg2"/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00F9-08FA-6A44-B85D-DCD876473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5844" y="2066312"/>
              <a:ext cx="2905703" cy="258644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9FA485A-7730-9141-A54D-9EE6C783C0A8}"/>
                </a:ext>
              </a:extLst>
            </p:cNvPr>
            <p:cNvSpPr/>
            <p:nvPr/>
          </p:nvSpPr>
          <p:spPr>
            <a:xfrm>
              <a:off x="7370651" y="2715161"/>
              <a:ext cx="1658983" cy="1306286"/>
            </a:xfrm>
            <a:prstGeom prst="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DEBB7D8-9E75-D444-BDF1-5B058F88FA7D}"/>
                </a:ext>
              </a:extLst>
            </p:cNvPr>
            <p:cNvSpPr txBox="1"/>
            <p:nvPr/>
          </p:nvSpPr>
          <p:spPr>
            <a:xfrm>
              <a:off x="7578016" y="3057371"/>
              <a:ext cx="1244251" cy="58477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model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E4DA05D-AEFF-D545-AECF-3FEABDDCB349}"/>
                </a:ext>
              </a:extLst>
            </p:cNvPr>
            <p:cNvSpPr/>
            <p:nvPr/>
          </p:nvSpPr>
          <p:spPr>
            <a:xfrm>
              <a:off x="5138127" y="4652758"/>
              <a:ext cx="1658983" cy="130628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B9FF25-8B11-2B4D-9C7B-9BC56C542A08}"/>
                </a:ext>
              </a:extLst>
            </p:cNvPr>
            <p:cNvSpPr/>
            <p:nvPr/>
          </p:nvSpPr>
          <p:spPr>
            <a:xfrm>
              <a:off x="5115908" y="770708"/>
              <a:ext cx="1658983" cy="1306286"/>
            </a:xfrm>
            <a:prstGeom prst="rect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EC0581-DAD4-3D41-AD8F-57A73B1A03F1}"/>
                </a:ext>
              </a:extLst>
            </p:cNvPr>
            <p:cNvSpPr txBox="1"/>
            <p:nvPr/>
          </p:nvSpPr>
          <p:spPr>
            <a:xfrm>
              <a:off x="5151174" y="1113842"/>
              <a:ext cx="1544012" cy="58477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learning</a:t>
              </a:r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754B1A92-DC38-1842-8809-19115F51574D}"/>
                </a:ext>
              </a:extLst>
            </p:cNvPr>
            <p:cNvCxnSpPr>
              <a:cxnSpLocks/>
              <a:stCxn id="7" idx="2"/>
              <a:endCxn id="10" idx="3"/>
            </p:cNvCxnSpPr>
            <p:nvPr/>
          </p:nvCxnSpPr>
          <p:spPr>
            <a:xfrm rot="5400000">
              <a:off x="6856400" y="3962158"/>
              <a:ext cx="1284454" cy="1403033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E967D4D0-5B51-B14B-A7F0-C51ECFF73FF0}"/>
                </a:ext>
              </a:extLst>
            </p:cNvPr>
            <p:cNvCxnSpPr>
              <a:cxnSpLocks/>
              <a:stCxn id="10" idx="1"/>
              <a:endCxn id="5" idx="2"/>
            </p:cNvCxnSpPr>
            <p:nvPr/>
          </p:nvCxnSpPr>
          <p:spPr>
            <a:xfrm rot="10800000">
              <a:off x="2518697" y="4652759"/>
              <a:ext cx="2619431" cy="653143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61DFB4C5-98C8-B341-9FE8-D04B506327DB}"/>
                </a:ext>
              </a:extLst>
            </p:cNvPr>
            <p:cNvCxnSpPr>
              <a:cxnSpLocks/>
              <a:stCxn id="5" idx="0"/>
              <a:endCxn id="13" idx="1"/>
            </p:cNvCxnSpPr>
            <p:nvPr/>
          </p:nvCxnSpPr>
          <p:spPr>
            <a:xfrm rot="5400000" flipH="1" flipV="1">
              <a:off x="3504894" y="420032"/>
              <a:ext cx="660082" cy="2632478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39C54533-D1E3-8946-9D63-5CAE5BDBE3CD}"/>
                </a:ext>
              </a:extLst>
            </p:cNvPr>
            <p:cNvCxnSpPr>
              <a:cxnSpLocks/>
              <a:stCxn id="12" idx="3"/>
              <a:endCxn id="7" idx="0"/>
            </p:cNvCxnSpPr>
            <p:nvPr/>
          </p:nvCxnSpPr>
          <p:spPr>
            <a:xfrm>
              <a:off x="6774891" y="1423851"/>
              <a:ext cx="1425252" cy="1291310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B5D2E432-A51A-7D4E-A640-E9E022DA2449}"/>
                </a:ext>
              </a:extLst>
            </p:cNvPr>
            <p:cNvCxnSpPr>
              <a:stCxn id="7" idx="1"/>
              <a:endCxn id="12" idx="2"/>
            </p:cNvCxnSpPr>
            <p:nvPr/>
          </p:nvCxnSpPr>
          <p:spPr>
            <a:xfrm rot="10800000">
              <a:off x="5945401" y="2076994"/>
              <a:ext cx="1425251" cy="1291310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4118223-248E-D748-A421-1EAE7D8F59DE}"/>
                </a:ext>
              </a:extLst>
            </p:cNvPr>
            <p:cNvSpPr txBox="1"/>
            <p:nvPr/>
          </p:nvSpPr>
          <p:spPr>
            <a:xfrm>
              <a:off x="5310449" y="4767292"/>
              <a:ext cx="1269899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trial</a:t>
              </a:r>
            </a:p>
            <a:p>
              <a:pPr algn="ctr"/>
              <a:r>
                <a:rPr lang="en-US" sz="3200" dirty="0"/>
                <a:t>design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4C5BAC1-EB3A-874C-A642-4B1ED7D8FCBD}"/>
                </a:ext>
              </a:extLst>
            </p:cNvPr>
            <p:cNvSpPr txBox="1"/>
            <p:nvPr/>
          </p:nvSpPr>
          <p:spPr>
            <a:xfrm>
              <a:off x="3605575" y="5305901"/>
              <a:ext cx="1079142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actions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A60779D-1C17-164A-8E3D-FB6B482A5932}"/>
                </a:ext>
              </a:extLst>
            </p:cNvPr>
            <p:cNvSpPr txBox="1"/>
            <p:nvPr/>
          </p:nvSpPr>
          <p:spPr>
            <a:xfrm>
              <a:off x="3776423" y="920681"/>
              <a:ext cx="737446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data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61626C8-8753-B946-80B9-75D9E92423CF}"/>
                </a:ext>
              </a:extLst>
            </p:cNvPr>
            <p:cNvSpPr txBox="1"/>
            <p:nvPr/>
          </p:nvSpPr>
          <p:spPr>
            <a:xfrm>
              <a:off x="6105006" y="2836374"/>
              <a:ext cx="793807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prior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ED4EA21-911A-3643-B1D0-D5C0437A472E}"/>
                </a:ext>
              </a:extLst>
            </p:cNvPr>
            <p:cNvSpPr txBox="1"/>
            <p:nvPr/>
          </p:nvSpPr>
          <p:spPr>
            <a:xfrm>
              <a:off x="6987670" y="904919"/>
              <a:ext cx="1325619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posterior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2C54589-9269-3746-B6A4-053FC2FC15DD}"/>
              </a:ext>
            </a:extLst>
          </p:cNvPr>
          <p:cNvSpPr txBox="1"/>
          <p:nvPr/>
        </p:nvSpPr>
        <p:spPr>
          <a:xfrm>
            <a:off x="6372165" y="6204857"/>
            <a:ext cx="1126462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agent</a:t>
            </a:r>
          </a:p>
        </p:txBody>
      </p:sp>
    </p:spTree>
    <p:extLst>
      <p:ext uri="{BB962C8B-B14F-4D97-AF65-F5344CB8AC3E}">
        <p14:creationId xmlns:p14="http://schemas.microsoft.com/office/powerpoint/2010/main" val="1531576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F49B58-C3C6-0E4D-86F6-B91F5C66B689}"/>
              </a:ext>
            </a:extLst>
          </p:cNvPr>
          <p:cNvSpPr/>
          <p:nvPr/>
        </p:nvSpPr>
        <p:spPr>
          <a:xfrm>
            <a:off x="4089147" y="371425"/>
            <a:ext cx="7841100" cy="5956663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3300F9-08FA-6A44-B85D-DCD876473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13" y="2066312"/>
            <a:ext cx="2905703" cy="258644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9FA485A-7730-9141-A54D-9EE6C783C0A8}"/>
              </a:ext>
            </a:extLst>
          </p:cNvPr>
          <p:cNvSpPr/>
          <p:nvPr/>
        </p:nvSpPr>
        <p:spPr>
          <a:xfrm>
            <a:off x="6632520" y="2715161"/>
            <a:ext cx="1658983" cy="1306286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EBB7D8-9E75-D444-BDF1-5B058F88FA7D}"/>
              </a:ext>
            </a:extLst>
          </p:cNvPr>
          <p:cNvSpPr txBox="1"/>
          <p:nvPr/>
        </p:nvSpPr>
        <p:spPr>
          <a:xfrm>
            <a:off x="6839885" y="3057371"/>
            <a:ext cx="1244251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4DA05D-AEFF-D545-AECF-3FEABDDCB349}"/>
              </a:ext>
            </a:extLst>
          </p:cNvPr>
          <p:cNvSpPr/>
          <p:nvPr/>
        </p:nvSpPr>
        <p:spPr>
          <a:xfrm>
            <a:off x="3276089" y="4605027"/>
            <a:ext cx="1658983" cy="13062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9FF25-8B11-2B4D-9C7B-9BC56C542A08}"/>
              </a:ext>
            </a:extLst>
          </p:cNvPr>
          <p:cNvSpPr/>
          <p:nvPr/>
        </p:nvSpPr>
        <p:spPr>
          <a:xfrm>
            <a:off x="3323931" y="770709"/>
            <a:ext cx="1658983" cy="1306286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EC0581-DAD4-3D41-AD8F-57A73B1A03F1}"/>
              </a:ext>
            </a:extLst>
          </p:cNvPr>
          <p:cNvSpPr txBox="1"/>
          <p:nvPr/>
        </p:nvSpPr>
        <p:spPr>
          <a:xfrm>
            <a:off x="3413001" y="1095528"/>
            <a:ext cx="1437638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sensors</a:t>
            </a:r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754B1A92-DC38-1842-8809-19115F51574D}"/>
              </a:ext>
            </a:extLst>
          </p:cNvPr>
          <p:cNvCxnSpPr>
            <a:cxnSpLocks/>
            <a:stCxn id="7" idx="2"/>
            <a:endCxn id="10" idx="3"/>
          </p:cNvCxnSpPr>
          <p:nvPr/>
        </p:nvCxnSpPr>
        <p:spPr>
          <a:xfrm rot="5400000">
            <a:off x="5580181" y="3376338"/>
            <a:ext cx="1236723" cy="2526940"/>
          </a:xfrm>
          <a:prstGeom prst="bentConnector2">
            <a:avLst/>
          </a:prstGeom>
          <a:ln w="38100">
            <a:solidFill>
              <a:schemeClr val="bg2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E967D4D0-5B51-B14B-A7F0-C51ECFF73FF0}"/>
              </a:ext>
            </a:extLst>
          </p:cNvPr>
          <p:cNvCxnSpPr>
            <a:cxnSpLocks/>
            <a:stCxn id="10" idx="1"/>
            <a:endCxn id="5" idx="2"/>
          </p:cNvCxnSpPr>
          <p:nvPr/>
        </p:nvCxnSpPr>
        <p:spPr>
          <a:xfrm rot="10800000">
            <a:off x="1780565" y="4652758"/>
            <a:ext cx="1495524" cy="605412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61DFB4C5-98C8-B341-9FE8-D04B506327DB}"/>
              </a:ext>
            </a:extLst>
          </p:cNvPr>
          <p:cNvCxnSpPr>
            <a:cxnSpLocks/>
            <a:stCxn id="5" idx="0"/>
            <a:endCxn id="12" idx="1"/>
          </p:cNvCxnSpPr>
          <p:nvPr/>
        </p:nvCxnSpPr>
        <p:spPr>
          <a:xfrm rot="5400000" flipH="1" flipV="1">
            <a:off x="2231018" y="973399"/>
            <a:ext cx="642460" cy="1543366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39C54533-D1E3-8946-9D63-5CAE5BDBE3CD}"/>
              </a:ext>
            </a:extLst>
          </p:cNvPr>
          <p:cNvCxnSpPr>
            <a:cxnSpLocks/>
            <a:stCxn id="12" idx="3"/>
            <a:endCxn id="7" idx="0"/>
          </p:cNvCxnSpPr>
          <p:nvPr/>
        </p:nvCxnSpPr>
        <p:spPr>
          <a:xfrm>
            <a:off x="4982914" y="1423852"/>
            <a:ext cx="2479098" cy="1291309"/>
          </a:xfrm>
          <a:prstGeom prst="bentConnector2">
            <a:avLst/>
          </a:prstGeom>
          <a:ln w="38100">
            <a:solidFill>
              <a:schemeClr val="bg2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4118223-248E-D748-A421-1EAE7D8F59DE}"/>
              </a:ext>
            </a:extLst>
          </p:cNvPr>
          <p:cNvSpPr txBox="1"/>
          <p:nvPr/>
        </p:nvSpPr>
        <p:spPr>
          <a:xfrm>
            <a:off x="3233416" y="4909762"/>
            <a:ext cx="1748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actuators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C5BAC1-EB3A-874C-A642-4B1ED7D8FCBD}"/>
              </a:ext>
            </a:extLst>
          </p:cNvPr>
          <p:cNvSpPr txBox="1"/>
          <p:nvPr/>
        </p:nvSpPr>
        <p:spPr>
          <a:xfrm>
            <a:off x="1341216" y="5355330"/>
            <a:ext cx="1079142" cy="46166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actions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A60779D-1C17-164A-8E3D-FB6B482A5932}"/>
              </a:ext>
            </a:extLst>
          </p:cNvPr>
          <p:cNvSpPr txBox="1"/>
          <p:nvPr/>
        </p:nvSpPr>
        <p:spPr>
          <a:xfrm>
            <a:off x="1487971" y="841734"/>
            <a:ext cx="1788118" cy="46166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C54589-9269-3746-B6A4-053FC2FC15DD}"/>
              </a:ext>
            </a:extLst>
          </p:cNvPr>
          <p:cNvSpPr txBox="1"/>
          <p:nvPr/>
        </p:nvSpPr>
        <p:spPr>
          <a:xfrm>
            <a:off x="7462010" y="6216048"/>
            <a:ext cx="1126462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agent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EC1A4F-1ED8-1E4E-BDFC-CCB690D161A4}"/>
              </a:ext>
            </a:extLst>
          </p:cNvPr>
          <p:cNvSpPr/>
          <p:nvPr/>
        </p:nvSpPr>
        <p:spPr>
          <a:xfrm>
            <a:off x="9991563" y="2722648"/>
            <a:ext cx="1658983" cy="130628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E67B5A-6952-C848-B782-F74168302F88}"/>
              </a:ext>
            </a:extLst>
          </p:cNvPr>
          <p:cNvSpPr txBox="1"/>
          <p:nvPr/>
        </p:nvSpPr>
        <p:spPr>
          <a:xfrm>
            <a:off x="10298924" y="3057370"/>
            <a:ext cx="1044260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goals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BC33AFA-4582-7A46-8C3E-E5AD6F20B152}"/>
              </a:ext>
            </a:extLst>
          </p:cNvPr>
          <p:cNvCxnSpPr>
            <a:stCxn id="26" idx="1"/>
            <a:endCxn id="7" idx="3"/>
          </p:cNvCxnSpPr>
          <p:nvPr/>
        </p:nvCxnSpPr>
        <p:spPr>
          <a:xfrm flipH="1" flipV="1">
            <a:off x="8291503" y="3368304"/>
            <a:ext cx="1700060" cy="7487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8CA7158-9DDC-4E4D-A7FA-A6379E98B501}"/>
              </a:ext>
            </a:extLst>
          </p:cNvPr>
          <p:cNvSpPr txBox="1"/>
          <p:nvPr/>
        </p:nvSpPr>
        <p:spPr>
          <a:xfrm>
            <a:off x="8358629" y="3375791"/>
            <a:ext cx="1788118" cy="1200329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prior on</a:t>
            </a:r>
          </a:p>
          <a:p>
            <a:pPr algn="ctr"/>
            <a:r>
              <a:rPr lang="en-US" sz="2400" dirty="0"/>
              <a:t>future </a:t>
            </a:r>
          </a:p>
          <a:p>
            <a:pPr algn="ctr"/>
            <a:r>
              <a:rPr lang="en-US" sz="2400" dirty="0"/>
              <a:t>observations</a:t>
            </a:r>
          </a:p>
        </p:txBody>
      </p:sp>
    </p:spTree>
    <p:extLst>
      <p:ext uri="{BB962C8B-B14F-4D97-AF65-F5344CB8AC3E}">
        <p14:creationId xmlns:p14="http://schemas.microsoft.com/office/powerpoint/2010/main" val="1146847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7DAEFDB-0485-D743-917D-1386280375B8}"/>
              </a:ext>
            </a:extLst>
          </p:cNvPr>
          <p:cNvGrpSpPr/>
          <p:nvPr/>
        </p:nvGrpSpPr>
        <p:grpSpPr>
          <a:xfrm>
            <a:off x="265744" y="300445"/>
            <a:ext cx="11520322" cy="6477757"/>
            <a:chOff x="265744" y="300445"/>
            <a:chExt cx="11520322" cy="647775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D8AC5BA-D97A-8C40-AF32-583E791CBB77}"/>
                </a:ext>
              </a:extLst>
            </p:cNvPr>
            <p:cNvGrpSpPr/>
            <p:nvPr/>
          </p:nvGrpSpPr>
          <p:grpSpPr>
            <a:xfrm>
              <a:off x="265744" y="300445"/>
              <a:ext cx="8143470" cy="6477757"/>
              <a:chOff x="1065844" y="300445"/>
              <a:chExt cx="8143470" cy="6477757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AF49B58-C3C6-0E4D-86F6-B91F5C66B689}"/>
                  </a:ext>
                </a:extLst>
              </p:cNvPr>
              <p:cNvSpPr/>
              <p:nvPr/>
            </p:nvSpPr>
            <p:spPr>
              <a:xfrm>
                <a:off x="4885509" y="300445"/>
                <a:ext cx="4323805" cy="5781505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844" y="2066312"/>
                <a:ext cx="2905703" cy="2586446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9FA485A-7730-9141-A54D-9EE6C783C0A8}"/>
                  </a:ext>
                </a:extLst>
              </p:cNvPr>
              <p:cNvSpPr/>
              <p:nvPr/>
            </p:nvSpPr>
            <p:spPr>
              <a:xfrm>
                <a:off x="7370651" y="2715161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DEBB7D8-9E75-D444-BDF1-5B058F88FA7D}"/>
                  </a:ext>
                </a:extLst>
              </p:cNvPr>
              <p:cNvSpPr txBox="1"/>
              <p:nvPr/>
            </p:nvSpPr>
            <p:spPr>
              <a:xfrm>
                <a:off x="7578016" y="3057371"/>
                <a:ext cx="1244251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model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4DA05D-AEFF-D545-AECF-3FEABDDCB349}"/>
                  </a:ext>
                </a:extLst>
              </p:cNvPr>
              <p:cNvSpPr/>
              <p:nvPr/>
            </p:nvSpPr>
            <p:spPr>
              <a:xfrm>
                <a:off x="5138127" y="4652758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0B9FF25-8B11-2B4D-9C7B-9BC56C542A08}"/>
                  </a:ext>
                </a:extLst>
              </p:cNvPr>
              <p:cNvSpPr/>
              <p:nvPr/>
            </p:nvSpPr>
            <p:spPr>
              <a:xfrm>
                <a:off x="5115908" y="770708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6EC0581-DAD4-3D41-AD8F-57A73B1A03F1}"/>
                  </a:ext>
                </a:extLst>
              </p:cNvPr>
              <p:cNvSpPr txBox="1"/>
              <p:nvPr/>
            </p:nvSpPr>
            <p:spPr>
              <a:xfrm>
                <a:off x="5115907" y="885242"/>
                <a:ext cx="1614546" cy="1077218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machine</a:t>
                </a:r>
              </a:p>
              <a:p>
                <a:pPr algn="ctr"/>
                <a:r>
                  <a:rPr lang="en-US" sz="3200" dirty="0"/>
                  <a:t>learning</a:t>
                </a:r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754B1A92-DC38-1842-8809-19115F51574D}"/>
                  </a:ext>
                </a:extLst>
              </p:cNvPr>
              <p:cNvCxnSpPr>
                <a:cxnSpLocks/>
                <a:stCxn id="7" idx="2"/>
                <a:endCxn id="10" idx="3"/>
              </p:cNvCxnSpPr>
              <p:nvPr/>
            </p:nvCxnSpPr>
            <p:spPr>
              <a:xfrm rot="5400000">
                <a:off x="6856400" y="3962158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Elbow Connector 20">
                <a:extLst>
                  <a:ext uri="{FF2B5EF4-FFF2-40B4-BE49-F238E27FC236}">
                    <a16:creationId xmlns:a16="http://schemas.microsoft.com/office/drawing/2014/main" id="{E967D4D0-5B51-B14B-A7F0-C51ECFF73FF0}"/>
                  </a:ext>
                </a:extLst>
              </p:cNvPr>
              <p:cNvCxnSpPr>
                <a:cxnSpLocks/>
                <a:stCxn id="10" idx="1"/>
                <a:endCxn id="5" idx="2"/>
              </p:cNvCxnSpPr>
              <p:nvPr/>
            </p:nvCxnSpPr>
            <p:spPr>
              <a:xfrm rot="10800000">
                <a:off x="2518697" y="4652759"/>
                <a:ext cx="261943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>
                <a:extLst>
                  <a:ext uri="{FF2B5EF4-FFF2-40B4-BE49-F238E27FC236}">
                    <a16:creationId xmlns:a16="http://schemas.microsoft.com/office/drawing/2014/main" id="{61DFB4C5-98C8-B341-9FE8-D04B506327DB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 rot="5400000" flipH="1" flipV="1">
                <a:off x="3224117" y="404921"/>
                <a:ext cx="955970" cy="236681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Elbow Connector 24">
                <a:extLst>
                  <a:ext uri="{FF2B5EF4-FFF2-40B4-BE49-F238E27FC236}">
                    <a16:creationId xmlns:a16="http://schemas.microsoft.com/office/drawing/2014/main" id="{39C54533-D1E3-8946-9D63-5CAE5BDBE3CD}"/>
                  </a:ext>
                </a:extLst>
              </p:cNvPr>
              <p:cNvCxnSpPr>
                <a:cxnSpLocks/>
                <a:stCxn id="12" idx="3"/>
                <a:endCxn id="7" idx="0"/>
              </p:cNvCxnSpPr>
              <p:nvPr/>
            </p:nvCxnSpPr>
            <p:spPr>
              <a:xfrm>
                <a:off x="6774891" y="1423851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Elbow Connector 26">
                <a:extLst>
                  <a:ext uri="{FF2B5EF4-FFF2-40B4-BE49-F238E27FC236}">
                    <a16:creationId xmlns:a16="http://schemas.microsoft.com/office/drawing/2014/main" id="{B5D2E432-A51A-7D4E-A640-E9E022DA2449}"/>
                  </a:ext>
                </a:extLst>
              </p:cNvPr>
              <p:cNvCxnSpPr>
                <a:stCxn id="7" idx="1"/>
                <a:endCxn id="12" idx="2"/>
              </p:cNvCxnSpPr>
              <p:nvPr/>
            </p:nvCxnSpPr>
            <p:spPr>
              <a:xfrm rot="10800000">
                <a:off x="5945401" y="2076994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118223-248E-D748-A421-1EAE7D8F59DE}"/>
                  </a:ext>
                </a:extLst>
              </p:cNvPr>
              <p:cNvSpPr txBox="1"/>
              <p:nvPr/>
            </p:nvSpPr>
            <p:spPr>
              <a:xfrm>
                <a:off x="5310449" y="4767292"/>
                <a:ext cx="1269899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trial</a:t>
                </a:r>
              </a:p>
              <a:p>
                <a:pPr algn="ctr"/>
                <a:r>
                  <a:rPr lang="en-US" sz="3200" dirty="0"/>
                  <a:t>design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4C5BAC1-EB3A-874C-A642-4B1ED7D8FCBD}"/>
                  </a:ext>
                </a:extLst>
              </p:cNvPr>
              <p:cNvSpPr txBox="1"/>
              <p:nvPr/>
            </p:nvSpPr>
            <p:spPr>
              <a:xfrm>
                <a:off x="3605575" y="5305901"/>
                <a:ext cx="1079142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actions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A60779D-1C17-164A-8E3D-FB6B482A5932}"/>
                  </a:ext>
                </a:extLst>
              </p:cNvPr>
              <p:cNvSpPr txBox="1"/>
              <p:nvPr/>
            </p:nvSpPr>
            <p:spPr>
              <a:xfrm>
                <a:off x="2767924" y="648677"/>
                <a:ext cx="2031582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“sensory” data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61626C8-8753-B946-80B9-75D9E92423CF}"/>
                  </a:ext>
                </a:extLst>
              </p:cNvPr>
              <p:cNvSpPr txBox="1"/>
              <p:nvPr/>
            </p:nvSpPr>
            <p:spPr>
              <a:xfrm>
                <a:off x="6105006" y="2836374"/>
                <a:ext cx="793807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prior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D4EA21-911A-3643-B1D0-D5C0437A472E}"/>
                  </a:ext>
                </a:extLst>
              </p:cNvPr>
              <p:cNvSpPr txBox="1"/>
              <p:nvPr/>
            </p:nvSpPr>
            <p:spPr>
              <a:xfrm>
                <a:off x="6987670" y="904919"/>
                <a:ext cx="1325619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posterior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C54589-9269-3746-B6A4-053FC2FC15DD}"/>
                  </a:ext>
                </a:extLst>
              </p:cNvPr>
              <p:cNvSpPr txBox="1"/>
              <p:nvPr/>
            </p:nvSpPr>
            <p:spPr>
              <a:xfrm>
                <a:off x="6509325" y="6193427"/>
                <a:ext cx="1126462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agent</a:t>
                </a:r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B4904CA-88AA-5043-A3A8-9A11D3BA5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16943" y="345218"/>
                <a:ext cx="4260935" cy="5726222"/>
              </a:xfrm>
              <a:prstGeom prst="rect">
                <a:avLst/>
              </a:prstGeom>
            </p:spPr>
          </p:pic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1E9562C-CD93-224D-ABFE-B9450762946B}"/>
                </a:ext>
              </a:extLst>
            </p:cNvPr>
            <p:cNvSpPr/>
            <p:nvPr/>
          </p:nvSpPr>
          <p:spPr>
            <a:xfrm>
              <a:off x="10127083" y="2335860"/>
              <a:ext cx="1658983" cy="130628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374FEE-0785-1346-810E-96BF39E42CC5}"/>
                </a:ext>
              </a:extLst>
            </p:cNvPr>
            <p:cNvSpPr txBox="1"/>
            <p:nvPr/>
          </p:nvSpPr>
          <p:spPr>
            <a:xfrm>
              <a:off x="10434444" y="2670582"/>
              <a:ext cx="1044260" cy="58477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goals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84754BC-24C1-1242-831F-F69994D395DD}"/>
                </a:ext>
              </a:extLst>
            </p:cNvPr>
            <p:cNvCxnSpPr>
              <a:stCxn id="30" idx="1"/>
            </p:cNvCxnSpPr>
            <p:nvPr/>
          </p:nvCxnSpPr>
          <p:spPr>
            <a:xfrm flipH="1" flipV="1">
              <a:off x="8427023" y="2981516"/>
              <a:ext cx="1700060" cy="7487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6D07118-312F-0C40-A389-6960B595F7CB}"/>
                </a:ext>
              </a:extLst>
            </p:cNvPr>
            <p:cNvSpPr txBox="1"/>
            <p:nvPr/>
          </p:nvSpPr>
          <p:spPr>
            <a:xfrm>
              <a:off x="8636881" y="2989003"/>
              <a:ext cx="1502655" cy="1200329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prior on</a:t>
              </a:r>
            </a:p>
            <a:p>
              <a:pPr algn="ctr"/>
              <a:r>
                <a:rPr lang="en-US" sz="2400" dirty="0"/>
                <a:t>future </a:t>
              </a:r>
            </a:p>
            <a:p>
              <a:pPr algn="ctr"/>
              <a:r>
                <a:rPr lang="en-US" sz="2400" dirty="0"/>
                <a:t>sensations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1922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991AB1F-8CEE-6145-B909-73F1507C35DE}"/>
              </a:ext>
            </a:extLst>
          </p:cNvPr>
          <p:cNvGrpSpPr/>
          <p:nvPr/>
        </p:nvGrpSpPr>
        <p:grpSpPr>
          <a:xfrm>
            <a:off x="452619" y="1191255"/>
            <a:ext cx="10564475" cy="4377882"/>
            <a:chOff x="452619" y="1191255"/>
            <a:chExt cx="10564475" cy="437788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D8AC5BA-D97A-8C40-AF32-583E791CBB77}"/>
                </a:ext>
              </a:extLst>
            </p:cNvPr>
            <p:cNvGrpSpPr/>
            <p:nvPr/>
          </p:nvGrpSpPr>
          <p:grpSpPr>
            <a:xfrm>
              <a:off x="6117021" y="1765738"/>
              <a:ext cx="4900073" cy="3601873"/>
              <a:chOff x="1065844" y="300445"/>
              <a:chExt cx="8143470" cy="6390407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AF49B58-C3C6-0E4D-86F6-B91F5C66B689}"/>
                  </a:ext>
                </a:extLst>
              </p:cNvPr>
              <p:cNvSpPr/>
              <p:nvPr/>
            </p:nvSpPr>
            <p:spPr>
              <a:xfrm>
                <a:off x="4885509" y="300445"/>
                <a:ext cx="4323805" cy="5781505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844" y="2066312"/>
                <a:ext cx="2905703" cy="2586446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9FA485A-7730-9141-A54D-9EE6C783C0A8}"/>
                  </a:ext>
                </a:extLst>
              </p:cNvPr>
              <p:cNvSpPr/>
              <p:nvPr/>
            </p:nvSpPr>
            <p:spPr>
              <a:xfrm>
                <a:off x="7370651" y="2715161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DEBB7D8-9E75-D444-BDF1-5B058F88FA7D}"/>
                  </a:ext>
                </a:extLst>
              </p:cNvPr>
              <p:cNvSpPr txBox="1"/>
              <p:nvPr/>
            </p:nvSpPr>
            <p:spPr>
              <a:xfrm>
                <a:off x="7578017" y="3057371"/>
                <a:ext cx="1186032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model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4DA05D-AEFF-D545-AECF-3FEABDDCB349}"/>
                  </a:ext>
                </a:extLst>
              </p:cNvPr>
              <p:cNvSpPr/>
              <p:nvPr/>
            </p:nvSpPr>
            <p:spPr>
              <a:xfrm>
                <a:off x="5138127" y="4652758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0B9FF25-8B11-2B4D-9C7B-9BC56C542A08}"/>
                  </a:ext>
                </a:extLst>
              </p:cNvPr>
              <p:cNvSpPr/>
              <p:nvPr/>
            </p:nvSpPr>
            <p:spPr>
              <a:xfrm>
                <a:off x="5115908" y="770708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6EC0581-DAD4-3D41-AD8F-57A73B1A03F1}"/>
                  </a:ext>
                </a:extLst>
              </p:cNvPr>
              <p:cNvSpPr txBox="1"/>
              <p:nvPr/>
            </p:nvSpPr>
            <p:spPr>
              <a:xfrm>
                <a:off x="5178313" y="885243"/>
                <a:ext cx="1489734" cy="103750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machine</a:t>
                </a:r>
              </a:p>
              <a:p>
                <a:pPr algn="ctr"/>
                <a:r>
                  <a:rPr lang="en-US" sz="1600" dirty="0"/>
                  <a:t>learning</a:t>
                </a:r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754B1A92-DC38-1842-8809-19115F51574D}"/>
                  </a:ext>
                </a:extLst>
              </p:cNvPr>
              <p:cNvCxnSpPr>
                <a:cxnSpLocks/>
                <a:stCxn id="7" idx="2"/>
                <a:endCxn id="10" idx="3"/>
              </p:cNvCxnSpPr>
              <p:nvPr/>
            </p:nvCxnSpPr>
            <p:spPr>
              <a:xfrm rot="5400000">
                <a:off x="6856400" y="3962158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Elbow Connector 20">
                <a:extLst>
                  <a:ext uri="{FF2B5EF4-FFF2-40B4-BE49-F238E27FC236}">
                    <a16:creationId xmlns:a16="http://schemas.microsoft.com/office/drawing/2014/main" id="{E967D4D0-5B51-B14B-A7F0-C51ECFF73FF0}"/>
                  </a:ext>
                </a:extLst>
              </p:cNvPr>
              <p:cNvCxnSpPr>
                <a:cxnSpLocks/>
                <a:stCxn id="10" idx="1"/>
                <a:endCxn id="5" idx="2"/>
              </p:cNvCxnSpPr>
              <p:nvPr/>
            </p:nvCxnSpPr>
            <p:spPr>
              <a:xfrm rot="10800000">
                <a:off x="2518697" y="4652759"/>
                <a:ext cx="261943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>
                <a:extLst>
                  <a:ext uri="{FF2B5EF4-FFF2-40B4-BE49-F238E27FC236}">
                    <a16:creationId xmlns:a16="http://schemas.microsoft.com/office/drawing/2014/main" id="{61DFB4C5-98C8-B341-9FE8-D04B506327DB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 rot="5400000" flipH="1" flipV="1">
                <a:off x="3224117" y="404921"/>
                <a:ext cx="955970" cy="236681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Elbow Connector 24">
                <a:extLst>
                  <a:ext uri="{FF2B5EF4-FFF2-40B4-BE49-F238E27FC236}">
                    <a16:creationId xmlns:a16="http://schemas.microsoft.com/office/drawing/2014/main" id="{39C54533-D1E3-8946-9D63-5CAE5BDBE3CD}"/>
                  </a:ext>
                </a:extLst>
              </p:cNvPr>
              <p:cNvCxnSpPr>
                <a:cxnSpLocks/>
                <a:stCxn id="12" idx="3"/>
                <a:endCxn id="7" idx="0"/>
              </p:cNvCxnSpPr>
              <p:nvPr/>
            </p:nvCxnSpPr>
            <p:spPr>
              <a:xfrm>
                <a:off x="6774891" y="1423851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Elbow Connector 26">
                <a:extLst>
                  <a:ext uri="{FF2B5EF4-FFF2-40B4-BE49-F238E27FC236}">
                    <a16:creationId xmlns:a16="http://schemas.microsoft.com/office/drawing/2014/main" id="{B5D2E432-A51A-7D4E-A640-E9E022DA2449}"/>
                  </a:ext>
                </a:extLst>
              </p:cNvPr>
              <p:cNvCxnSpPr>
                <a:stCxn id="7" idx="1"/>
                <a:endCxn id="12" idx="2"/>
              </p:cNvCxnSpPr>
              <p:nvPr/>
            </p:nvCxnSpPr>
            <p:spPr>
              <a:xfrm rot="10800000">
                <a:off x="5945401" y="2076994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118223-248E-D748-A421-1EAE7D8F59DE}"/>
                  </a:ext>
                </a:extLst>
              </p:cNvPr>
              <p:cNvSpPr txBox="1"/>
              <p:nvPr/>
            </p:nvSpPr>
            <p:spPr>
              <a:xfrm>
                <a:off x="5343058" y="4767291"/>
                <a:ext cx="1204680" cy="10375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trial</a:t>
                </a:r>
              </a:p>
              <a:p>
                <a:pPr algn="ctr"/>
                <a:r>
                  <a:rPr lang="en-US" sz="1600" dirty="0"/>
                  <a:t>design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4C5BAC1-EB3A-874C-A642-4B1ED7D8FCBD}"/>
                  </a:ext>
                </a:extLst>
              </p:cNvPr>
              <p:cNvSpPr txBox="1"/>
              <p:nvPr/>
            </p:nvSpPr>
            <p:spPr>
              <a:xfrm>
                <a:off x="3130605" y="5286041"/>
                <a:ext cx="1297922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actions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A60779D-1C17-164A-8E3D-FB6B482A5932}"/>
                  </a:ext>
                </a:extLst>
              </p:cNvPr>
              <p:cNvSpPr txBox="1"/>
              <p:nvPr/>
            </p:nvSpPr>
            <p:spPr>
              <a:xfrm>
                <a:off x="2408807" y="482569"/>
                <a:ext cx="2357785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“sensory” data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61626C8-8753-B946-80B9-75D9E92423CF}"/>
                  </a:ext>
                </a:extLst>
              </p:cNvPr>
              <p:cNvSpPr txBox="1"/>
              <p:nvPr/>
            </p:nvSpPr>
            <p:spPr>
              <a:xfrm>
                <a:off x="6105006" y="2836375"/>
                <a:ext cx="983565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prior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D4EA21-911A-3643-B1D0-D5C0437A472E}"/>
                  </a:ext>
                </a:extLst>
              </p:cNvPr>
              <p:cNvSpPr txBox="1"/>
              <p:nvPr/>
            </p:nvSpPr>
            <p:spPr>
              <a:xfrm>
                <a:off x="6987671" y="904919"/>
                <a:ext cx="1575515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posterior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C54589-9269-3746-B6A4-053FC2FC15DD}"/>
                  </a:ext>
                </a:extLst>
              </p:cNvPr>
              <p:cNvSpPr txBox="1"/>
              <p:nvPr/>
            </p:nvSpPr>
            <p:spPr>
              <a:xfrm>
                <a:off x="6688712" y="6090193"/>
                <a:ext cx="1086717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agent</a:t>
                </a:r>
              </a:p>
            </p:txBody>
          </p:sp>
          <p:cxnSp>
            <p:nvCxnSpPr>
              <p:cNvPr id="8" name="Elbow Connector 7">
                <a:extLst>
                  <a:ext uri="{FF2B5EF4-FFF2-40B4-BE49-F238E27FC236}">
                    <a16:creationId xmlns:a16="http://schemas.microsoft.com/office/drawing/2014/main" id="{59C951AE-CD2C-4B49-9BF1-8F222A9EEF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02218" y="1572007"/>
                <a:ext cx="2183289" cy="494305"/>
              </a:xfrm>
              <a:prstGeom prst="bentConnector3">
                <a:avLst>
                  <a:gd name="adj1" fmla="val -856"/>
                </a:avLst>
              </a:prstGeom>
              <a:ln w="38100">
                <a:solidFill>
                  <a:srgbClr val="00B05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0092774-F1BB-8545-A7D8-CEBAC4875CA3}"/>
                  </a:ext>
                </a:extLst>
              </p:cNvPr>
              <p:cNvSpPr txBox="1"/>
              <p:nvPr/>
            </p:nvSpPr>
            <p:spPr>
              <a:xfrm>
                <a:off x="2588502" y="1575614"/>
                <a:ext cx="2264223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“reward” data</a:t>
                </a:r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B4904CA-88AA-5043-A3A8-9A11D3BA5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16943" y="345218"/>
                <a:ext cx="4260935" cy="5726222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63098DC-D24B-CA42-B14F-D2CDEC9E0B6D}"/>
                </a:ext>
              </a:extLst>
            </p:cNvPr>
            <p:cNvGrpSpPr/>
            <p:nvPr/>
          </p:nvGrpSpPr>
          <p:grpSpPr>
            <a:xfrm>
              <a:off x="452619" y="1765738"/>
              <a:ext cx="4909203" cy="3454653"/>
              <a:chOff x="1065844" y="274320"/>
              <a:chExt cx="8143472" cy="5956663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6AAA2ED-9546-0546-A80B-D9E83561EDC7}"/>
                  </a:ext>
                </a:extLst>
              </p:cNvPr>
              <p:cNvSpPr/>
              <p:nvPr/>
            </p:nvSpPr>
            <p:spPr>
              <a:xfrm>
                <a:off x="4754611" y="274320"/>
                <a:ext cx="4454705" cy="5956663"/>
              </a:xfrm>
              <a:prstGeom prst="rect">
                <a:avLst/>
              </a:prstGeom>
              <a:solidFill>
                <a:schemeClr val="bg2"/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61D22EE4-9BB5-2C49-A977-4B8D99E08F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844" y="2066312"/>
                <a:ext cx="2905703" cy="2586446"/>
              </a:xfrm>
              <a:prstGeom prst="rect">
                <a:avLst/>
              </a:prstGeom>
            </p:spPr>
          </p:pic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7226640-8EA8-2F49-B989-D8976B069373}"/>
                  </a:ext>
                </a:extLst>
              </p:cNvPr>
              <p:cNvSpPr/>
              <p:nvPr/>
            </p:nvSpPr>
            <p:spPr>
              <a:xfrm>
                <a:off x="7370651" y="2715161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0074900-638B-3649-869F-02DCAE3C979E}"/>
                  </a:ext>
                </a:extLst>
              </p:cNvPr>
              <p:cNvSpPr txBox="1"/>
              <p:nvPr/>
            </p:nvSpPr>
            <p:spPr>
              <a:xfrm>
                <a:off x="7578016" y="3057371"/>
                <a:ext cx="1183827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model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AAF94FD-7359-C34A-8EC1-8CFC57374FC0}"/>
                  </a:ext>
                </a:extLst>
              </p:cNvPr>
              <p:cNvSpPr/>
              <p:nvPr/>
            </p:nvSpPr>
            <p:spPr>
              <a:xfrm>
                <a:off x="5138127" y="4652758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FE6F527D-4840-1F48-A3AF-B8EF32F0F7B4}"/>
                  </a:ext>
                </a:extLst>
              </p:cNvPr>
              <p:cNvSpPr/>
              <p:nvPr/>
            </p:nvSpPr>
            <p:spPr>
              <a:xfrm>
                <a:off x="5115908" y="770708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6F6DC12-85D1-9F4F-A479-FE417949CB7D}"/>
                  </a:ext>
                </a:extLst>
              </p:cNvPr>
              <p:cNvSpPr txBox="1"/>
              <p:nvPr/>
            </p:nvSpPr>
            <p:spPr>
              <a:xfrm>
                <a:off x="5208948" y="1102031"/>
                <a:ext cx="1428463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learning</a:t>
                </a:r>
              </a:p>
            </p:txBody>
          </p:sp>
          <p:cxnSp>
            <p:nvCxnSpPr>
              <p:cNvPr id="37" name="Elbow Connector 36">
                <a:extLst>
                  <a:ext uri="{FF2B5EF4-FFF2-40B4-BE49-F238E27FC236}">
                    <a16:creationId xmlns:a16="http://schemas.microsoft.com/office/drawing/2014/main" id="{AC52FCDA-23D1-4B40-B954-627892B9A023}"/>
                  </a:ext>
                </a:extLst>
              </p:cNvPr>
              <p:cNvCxnSpPr>
                <a:cxnSpLocks/>
                <a:stCxn id="31" idx="2"/>
                <a:endCxn id="33" idx="3"/>
              </p:cNvCxnSpPr>
              <p:nvPr/>
            </p:nvCxnSpPr>
            <p:spPr>
              <a:xfrm rot="5400000">
                <a:off x="6856400" y="3962158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Elbow Connector 37">
                <a:extLst>
                  <a:ext uri="{FF2B5EF4-FFF2-40B4-BE49-F238E27FC236}">
                    <a16:creationId xmlns:a16="http://schemas.microsoft.com/office/drawing/2014/main" id="{AD77D4A8-066A-F54F-B6C6-B2C70380DDA5}"/>
                  </a:ext>
                </a:extLst>
              </p:cNvPr>
              <p:cNvCxnSpPr>
                <a:cxnSpLocks/>
                <a:stCxn id="33" idx="1"/>
                <a:endCxn id="30" idx="2"/>
              </p:cNvCxnSpPr>
              <p:nvPr/>
            </p:nvCxnSpPr>
            <p:spPr>
              <a:xfrm rot="10800000">
                <a:off x="2518697" y="4652759"/>
                <a:ext cx="261943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Elbow Connector 38">
                <a:extLst>
                  <a:ext uri="{FF2B5EF4-FFF2-40B4-BE49-F238E27FC236}">
                    <a16:creationId xmlns:a16="http://schemas.microsoft.com/office/drawing/2014/main" id="{4F1B7B96-E43A-FE4B-A3EB-560B2025ECB2}"/>
                  </a:ext>
                </a:extLst>
              </p:cNvPr>
              <p:cNvCxnSpPr>
                <a:cxnSpLocks/>
                <a:stCxn id="30" idx="0"/>
                <a:endCxn id="35" idx="1"/>
              </p:cNvCxnSpPr>
              <p:nvPr/>
            </p:nvCxnSpPr>
            <p:spPr>
              <a:xfrm rot="5400000" flipH="1" flipV="1">
                <a:off x="3527618" y="384984"/>
                <a:ext cx="672407" cy="2690252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Elbow Connector 39">
                <a:extLst>
                  <a:ext uri="{FF2B5EF4-FFF2-40B4-BE49-F238E27FC236}">
                    <a16:creationId xmlns:a16="http://schemas.microsoft.com/office/drawing/2014/main" id="{AE6286D7-3030-324E-A555-EE88380991E2}"/>
                  </a:ext>
                </a:extLst>
              </p:cNvPr>
              <p:cNvCxnSpPr>
                <a:cxnSpLocks/>
                <a:stCxn id="34" idx="3"/>
                <a:endCxn id="31" idx="0"/>
              </p:cNvCxnSpPr>
              <p:nvPr/>
            </p:nvCxnSpPr>
            <p:spPr>
              <a:xfrm>
                <a:off x="6774891" y="1423851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Elbow Connector 43">
                <a:extLst>
                  <a:ext uri="{FF2B5EF4-FFF2-40B4-BE49-F238E27FC236}">
                    <a16:creationId xmlns:a16="http://schemas.microsoft.com/office/drawing/2014/main" id="{97E9F406-0051-174D-ABCB-6DFA0EF76210}"/>
                  </a:ext>
                </a:extLst>
              </p:cNvPr>
              <p:cNvCxnSpPr>
                <a:stCxn id="31" idx="1"/>
                <a:endCxn id="34" idx="2"/>
              </p:cNvCxnSpPr>
              <p:nvPr/>
            </p:nvCxnSpPr>
            <p:spPr>
              <a:xfrm rot="10800000">
                <a:off x="5945401" y="2076994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BD02135-8647-8F4E-84ED-FBAF7450E5E0}"/>
                  </a:ext>
                </a:extLst>
              </p:cNvPr>
              <p:cNvSpPr txBox="1"/>
              <p:nvPr/>
            </p:nvSpPr>
            <p:spPr>
              <a:xfrm>
                <a:off x="5344180" y="4767292"/>
                <a:ext cx="1202439" cy="10082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trial</a:t>
                </a:r>
              </a:p>
              <a:p>
                <a:pPr algn="ctr"/>
                <a:r>
                  <a:rPr lang="en-US" sz="1600" dirty="0"/>
                  <a:t>design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9F3BA8EE-F7FF-DA43-B5FC-2C3B31ADEAF8}"/>
                  </a:ext>
                </a:extLst>
              </p:cNvPr>
              <p:cNvSpPr txBox="1"/>
              <p:nvPr/>
            </p:nvSpPr>
            <p:spPr>
              <a:xfrm>
                <a:off x="3148747" y="5340597"/>
                <a:ext cx="1295508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actions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E8516BE-7280-0D43-A6BA-CC3BC8134B4D}"/>
                  </a:ext>
                </a:extLst>
              </p:cNvPr>
              <p:cNvSpPr txBox="1"/>
              <p:nvPr/>
            </p:nvSpPr>
            <p:spPr>
              <a:xfrm>
                <a:off x="3323218" y="829420"/>
                <a:ext cx="915898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data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6CA06B6-9E1A-CB4A-9B5B-CEB457E3BD3A}"/>
                  </a:ext>
                </a:extLst>
              </p:cNvPr>
              <p:cNvSpPr txBox="1"/>
              <p:nvPr/>
            </p:nvSpPr>
            <p:spPr>
              <a:xfrm>
                <a:off x="6105006" y="2836373"/>
                <a:ext cx="981736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prior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444D586-3FFF-FF46-9055-5B9E48DB562D}"/>
                  </a:ext>
                </a:extLst>
              </p:cNvPr>
              <p:cNvSpPr txBox="1"/>
              <p:nvPr/>
            </p:nvSpPr>
            <p:spPr>
              <a:xfrm>
                <a:off x="6987670" y="904919"/>
                <a:ext cx="1572585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posterior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4030F3E-044E-7542-BD9B-C906B6090317}"/>
                </a:ext>
              </a:extLst>
            </p:cNvPr>
            <p:cNvSpPr txBox="1"/>
            <p:nvPr/>
          </p:nvSpPr>
          <p:spPr>
            <a:xfrm>
              <a:off x="1930215" y="1191255"/>
              <a:ext cx="2203104" cy="4001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General framework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0CB63D3-263E-2848-88BE-99672BDC8680}"/>
                </a:ext>
              </a:extLst>
            </p:cNvPr>
            <p:cNvSpPr txBox="1"/>
            <p:nvPr/>
          </p:nvSpPr>
          <p:spPr>
            <a:xfrm>
              <a:off x="3599506" y="5230583"/>
              <a:ext cx="653897" cy="338554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agent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0B0D54D-115C-704C-A2DE-6CEF82EFFB67}"/>
                </a:ext>
              </a:extLst>
            </p:cNvPr>
            <p:cNvSpPr txBox="1"/>
            <p:nvPr/>
          </p:nvSpPr>
          <p:spPr>
            <a:xfrm>
              <a:off x="7867683" y="1197377"/>
              <a:ext cx="1920206" cy="4001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Specific example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0598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D3935C04-0905-3E46-874B-6888734A091F}"/>
              </a:ext>
            </a:extLst>
          </p:cNvPr>
          <p:cNvGrpSpPr/>
          <p:nvPr/>
        </p:nvGrpSpPr>
        <p:grpSpPr>
          <a:xfrm>
            <a:off x="739767" y="1210963"/>
            <a:ext cx="10984906" cy="5035380"/>
            <a:chOff x="739767" y="1210963"/>
            <a:chExt cx="10984906" cy="503538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3D5E683-DFC0-BC45-9CC5-6128A6CBCB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9767" y="1210963"/>
              <a:ext cx="3727371" cy="4666048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22F8967-6C64-974C-8322-2FB4926C1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97302" y="1210963"/>
              <a:ext cx="3727371" cy="466604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17B0094-C9FE-034A-943D-13D85AD800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0552" y="2963734"/>
              <a:ext cx="743335" cy="930532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942892AE-7648-DD40-BF87-764939682C74}"/>
                </a:ext>
              </a:extLst>
            </p:cNvPr>
            <p:cNvCxnSpPr>
              <a:cxnSpLocks/>
            </p:cNvCxnSpPr>
            <p:nvPr/>
          </p:nvCxnSpPr>
          <p:spPr>
            <a:xfrm>
              <a:off x="4467138" y="1210963"/>
              <a:ext cx="1393414" cy="175277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633D88B-27E3-C04F-8883-B98951C6462D}"/>
                </a:ext>
              </a:extLst>
            </p:cNvPr>
            <p:cNvCxnSpPr>
              <a:cxnSpLocks/>
            </p:cNvCxnSpPr>
            <p:nvPr/>
          </p:nvCxnSpPr>
          <p:spPr>
            <a:xfrm>
              <a:off x="6603887" y="3894266"/>
              <a:ext cx="1393414" cy="198274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9809610-A081-0145-B859-DA32EFCFB3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887" y="1210964"/>
              <a:ext cx="1384732" cy="175277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A627363-B437-B74C-BA9B-704CE6E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7137" y="3891180"/>
              <a:ext cx="1393415" cy="198583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97716F8-EF59-F640-B177-94BBC634D090}"/>
                </a:ext>
              </a:extLst>
            </p:cNvPr>
            <p:cNvSpPr txBox="1"/>
            <p:nvPr/>
          </p:nvSpPr>
          <p:spPr>
            <a:xfrm>
              <a:off x="2068591" y="5877011"/>
              <a:ext cx="886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original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C9311E-AC13-7E4E-949F-B75539371D2D}"/>
                </a:ext>
              </a:extLst>
            </p:cNvPr>
            <p:cNvSpPr txBox="1"/>
            <p:nvPr/>
          </p:nvSpPr>
          <p:spPr>
            <a:xfrm>
              <a:off x="5588114" y="4235802"/>
              <a:ext cx="13178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compressed</a:t>
              </a:r>
            </a:p>
            <a:p>
              <a:pPr algn="ctr"/>
              <a:r>
                <a:rPr lang="en-US" dirty="0"/>
                <a:t>(encoded)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68C1EF1-F4A2-A044-A4F7-2EA32C7F49AF}"/>
                </a:ext>
              </a:extLst>
            </p:cNvPr>
            <p:cNvSpPr txBox="1"/>
            <p:nvPr/>
          </p:nvSpPr>
          <p:spPr>
            <a:xfrm>
              <a:off x="9536191" y="5877011"/>
              <a:ext cx="998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decoded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5898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9482</TotalTime>
  <Words>157</Words>
  <Application>Microsoft Macintosh PowerPoint</Application>
  <PresentationFormat>Widescreen</PresentationFormat>
  <Paragraphs>108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Vries, A. de</dc:creator>
  <cp:lastModifiedBy>Bert de Vries</cp:lastModifiedBy>
  <cp:revision>24</cp:revision>
  <dcterms:created xsi:type="dcterms:W3CDTF">2019-12-13T10:41:50Z</dcterms:created>
  <dcterms:modified xsi:type="dcterms:W3CDTF">2020-09-01T17:20:52Z</dcterms:modified>
</cp:coreProperties>
</file>